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73" r:id="rId2"/>
  </p:sldMasterIdLst>
  <p:notesMasterIdLst>
    <p:notesMasterId r:id="rId12"/>
  </p:notesMasterIdLst>
  <p:sldIdLst>
    <p:sldId id="256" r:id="rId3"/>
    <p:sldId id="287" r:id="rId4"/>
    <p:sldId id="958" r:id="rId5"/>
    <p:sldId id="962" r:id="rId6"/>
    <p:sldId id="960" r:id="rId7"/>
    <p:sldId id="374" r:id="rId8"/>
    <p:sldId id="964" r:id="rId9"/>
    <p:sldId id="965" r:id="rId10"/>
    <p:sldId id="963" r:id="rId11"/>
  </p:sldIdLst>
  <p:sldSz cx="12192000" cy="6858000"/>
  <p:notesSz cx="6858000" cy="9144000"/>
  <p:defaultTextStyle>
    <a:defPPr>
      <a:defRPr lang="pl-P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594C630-2DCD-4BDD-9291-0D6E4CDC99C7}" v="14" dt="2020-01-17T17:26:09.939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 pośredni 2 — Ak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39" autoAdjust="0"/>
    <p:restoredTop sz="95199" autoAdjust="0"/>
  </p:normalViewPr>
  <p:slideViewPr>
    <p:cSldViewPr snapToGrid="0">
      <p:cViewPr varScale="1">
        <p:scale>
          <a:sx n="113" d="100"/>
          <a:sy n="113" d="100"/>
        </p:scale>
        <p:origin x="115" y="34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presProps" Target="presProps.xml"/><Relationship Id="rId18" Type="http://schemas.microsoft.com/office/2015/10/relationships/revisionInfo" Target="revisionInfo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notesMaster" Target="notesMasters/notesMaster1.xml"/><Relationship Id="rId17" Type="http://schemas.microsoft.com/office/2016/11/relationships/changesInfo" Target="changesInfos/changesInfo1.xml"/><Relationship Id="rId2" Type="http://schemas.openxmlformats.org/officeDocument/2006/relationships/slideMaster" Target="slideMasters/slideMaster2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theme" Target="theme/theme1.xml"/><Relationship Id="rId10" Type="http://schemas.openxmlformats.org/officeDocument/2006/relationships/slide" Target="slides/slide8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Piotr Rogala" userId="879f120d197dab03" providerId="LiveId" clId="{A594C630-2DCD-4BDD-9291-0D6E4CDC99C7}"/>
    <pc:docChg chg="undo custSel addSld delSld modSld">
      <pc:chgData name="Piotr Rogala" userId="879f120d197dab03" providerId="LiveId" clId="{A594C630-2DCD-4BDD-9291-0D6E4CDC99C7}" dt="2020-01-17T17:26:11.438" v="214" actId="962"/>
      <pc:docMkLst>
        <pc:docMk/>
      </pc:docMkLst>
      <pc:sldChg chg="modSp">
        <pc:chgData name="Piotr Rogala" userId="879f120d197dab03" providerId="LiveId" clId="{A594C630-2DCD-4BDD-9291-0D6E4CDC99C7}" dt="2020-01-17T17:16:18.223" v="1" actId="20577"/>
        <pc:sldMkLst>
          <pc:docMk/>
          <pc:sldMk cId="3640714703" sldId="256"/>
        </pc:sldMkLst>
        <pc:spChg chg="mod">
          <ac:chgData name="Piotr Rogala" userId="879f120d197dab03" providerId="LiveId" clId="{A594C630-2DCD-4BDD-9291-0D6E4CDC99C7}" dt="2020-01-17T17:16:18.223" v="1" actId="20577"/>
          <ac:spMkLst>
            <pc:docMk/>
            <pc:sldMk cId="3640714703" sldId="256"/>
            <ac:spMk id="2" creationId="{00000000-0000-0000-0000-000000000000}"/>
          </ac:spMkLst>
        </pc:spChg>
      </pc:sldChg>
      <pc:sldChg chg="del">
        <pc:chgData name="Piotr Rogala" userId="879f120d197dab03" providerId="LiveId" clId="{A594C630-2DCD-4BDD-9291-0D6E4CDC99C7}" dt="2020-01-17T17:17:24.620" v="3" actId="2696"/>
        <pc:sldMkLst>
          <pc:docMk/>
          <pc:sldMk cId="870940583" sldId="259"/>
        </pc:sldMkLst>
      </pc:sldChg>
      <pc:sldChg chg="add del">
        <pc:chgData name="Piotr Rogala" userId="879f120d197dab03" providerId="LiveId" clId="{A594C630-2DCD-4BDD-9291-0D6E4CDC99C7}" dt="2020-01-17T17:24:42.920" v="210" actId="2696"/>
        <pc:sldMkLst>
          <pc:docMk/>
          <pc:sldMk cId="2071354196" sldId="287"/>
        </pc:sldMkLst>
      </pc:sldChg>
      <pc:sldChg chg="addSp delSp modSp">
        <pc:chgData name="Piotr Rogala" userId="879f120d197dab03" providerId="LiveId" clId="{A594C630-2DCD-4BDD-9291-0D6E4CDC99C7}" dt="2020-01-17T17:24:04.345" v="208" actId="27636"/>
        <pc:sldMkLst>
          <pc:docMk/>
          <pc:sldMk cId="2777108483" sldId="374"/>
        </pc:sldMkLst>
        <pc:spChg chg="mod">
          <ac:chgData name="Piotr Rogala" userId="879f120d197dab03" providerId="LiveId" clId="{A594C630-2DCD-4BDD-9291-0D6E4CDC99C7}" dt="2020-01-17T17:24:04.345" v="208" actId="27636"/>
          <ac:spMkLst>
            <pc:docMk/>
            <pc:sldMk cId="2777108483" sldId="374"/>
            <ac:spMk id="3" creationId="{3565E5A6-2027-4280-B0C9-77CB551200B2}"/>
          </ac:spMkLst>
        </pc:spChg>
        <pc:picChg chg="add mod">
          <ac:chgData name="Piotr Rogala" userId="879f120d197dab03" providerId="LiveId" clId="{A594C630-2DCD-4BDD-9291-0D6E4CDC99C7}" dt="2020-01-17T17:18:47.950" v="7" actId="1076"/>
          <ac:picMkLst>
            <pc:docMk/>
            <pc:sldMk cId="2777108483" sldId="374"/>
            <ac:picMk id="2" creationId="{E8BCEF51-1FA0-4EFF-80A0-24B45EF22F3F}"/>
          </ac:picMkLst>
        </pc:picChg>
        <pc:picChg chg="del">
          <ac:chgData name="Piotr Rogala" userId="879f120d197dab03" providerId="LiveId" clId="{A594C630-2DCD-4BDD-9291-0D6E4CDC99C7}" dt="2020-01-17T17:17:48.838" v="4" actId="478"/>
          <ac:picMkLst>
            <pc:docMk/>
            <pc:sldMk cId="2777108483" sldId="374"/>
            <ac:picMk id="4" creationId="{380DBBB8-457E-4A5C-83B5-60C13C29FA29}"/>
          </ac:picMkLst>
        </pc:picChg>
      </pc:sldChg>
      <pc:sldChg chg="del">
        <pc:chgData name="Piotr Rogala" userId="879f120d197dab03" providerId="LiveId" clId="{A594C630-2DCD-4BDD-9291-0D6E4CDC99C7}" dt="2020-01-17T17:18:51.347" v="8" actId="2696"/>
        <pc:sldMkLst>
          <pc:docMk/>
          <pc:sldMk cId="3500031940" sldId="961"/>
        </pc:sldMkLst>
      </pc:sldChg>
      <pc:sldChg chg="add setBg">
        <pc:chgData name="Piotr Rogala" userId="879f120d197dab03" providerId="LiveId" clId="{A594C630-2DCD-4BDD-9291-0D6E4CDC99C7}" dt="2020-01-17T17:17:21.710" v="2"/>
        <pc:sldMkLst>
          <pc:docMk/>
          <pc:sldMk cId="910533434" sldId="962"/>
        </pc:sldMkLst>
      </pc:sldChg>
      <pc:sldChg chg="addSp delSp modSp add">
        <pc:chgData name="Piotr Rogala" userId="879f120d197dab03" providerId="LiveId" clId="{A594C630-2DCD-4BDD-9291-0D6E4CDC99C7}" dt="2020-01-17T17:26:11.438" v="214" actId="962"/>
        <pc:sldMkLst>
          <pc:docMk/>
          <pc:sldMk cId="1742470283" sldId="963"/>
        </pc:sldMkLst>
        <pc:spChg chg="del">
          <ac:chgData name="Piotr Rogala" userId="879f120d197dab03" providerId="LiveId" clId="{A594C630-2DCD-4BDD-9291-0D6E4CDC99C7}" dt="2020-01-17T17:19:25.470" v="11" actId="478"/>
          <ac:spMkLst>
            <pc:docMk/>
            <pc:sldMk cId="1742470283" sldId="963"/>
            <ac:spMk id="2" creationId="{F2F16F4A-3FC4-4FAC-A258-73FA8FDD2237}"/>
          </ac:spMkLst>
        </pc:spChg>
        <pc:spChg chg="del mod">
          <ac:chgData name="Piotr Rogala" userId="879f120d197dab03" providerId="LiveId" clId="{A594C630-2DCD-4BDD-9291-0D6E4CDC99C7}" dt="2020-01-17T17:19:25.470" v="11" actId="478"/>
          <ac:spMkLst>
            <pc:docMk/>
            <pc:sldMk cId="1742470283" sldId="963"/>
            <ac:spMk id="3" creationId="{0D87C7EA-3BD6-4B54-9551-9484551498EF}"/>
          </ac:spMkLst>
        </pc:spChg>
        <pc:picChg chg="add del mod">
          <ac:chgData name="Piotr Rogala" userId="879f120d197dab03" providerId="LiveId" clId="{A594C630-2DCD-4BDD-9291-0D6E4CDC99C7}" dt="2020-01-17T17:24:46.609" v="211" actId="478"/>
          <ac:picMkLst>
            <pc:docMk/>
            <pc:sldMk cId="1742470283" sldId="963"/>
            <ac:picMk id="5" creationId="{A77F54FC-783B-4720-9C58-51A7DE362234}"/>
          </ac:picMkLst>
        </pc:picChg>
        <pc:picChg chg="add mod">
          <ac:chgData name="Piotr Rogala" userId="879f120d197dab03" providerId="LiveId" clId="{A594C630-2DCD-4BDD-9291-0D6E4CDC99C7}" dt="2020-01-17T17:26:11.438" v="214" actId="962"/>
          <ac:picMkLst>
            <pc:docMk/>
            <pc:sldMk cId="1742470283" sldId="963"/>
            <ac:picMk id="7" creationId="{40BC729C-B61C-4DC2-822C-F98704C44B8D}"/>
          </ac:picMkLst>
        </pc:picChg>
      </pc:sldChg>
      <pc:sldChg chg="modSp add">
        <pc:chgData name="Piotr Rogala" userId="879f120d197dab03" providerId="LiveId" clId="{A594C630-2DCD-4BDD-9291-0D6E4CDC99C7}" dt="2020-01-17T17:22:37.632" v="143"/>
        <pc:sldMkLst>
          <pc:docMk/>
          <pc:sldMk cId="3559746440" sldId="964"/>
        </pc:sldMkLst>
        <pc:spChg chg="mod">
          <ac:chgData name="Piotr Rogala" userId="879f120d197dab03" providerId="LiveId" clId="{A594C630-2DCD-4BDD-9291-0D6E4CDC99C7}" dt="2020-01-17T17:20:51.797" v="53" actId="20577"/>
          <ac:spMkLst>
            <pc:docMk/>
            <pc:sldMk cId="3559746440" sldId="964"/>
            <ac:spMk id="2" creationId="{8C752BFD-08E9-444E-9E65-87216CDFBA7A}"/>
          </ac:spMkLst>
        </pc:spChg>
        <pc:spChg chg="mod">
          <ac:chgData name="Piotr Rogala" userId="879f120d197dab03" providerId="LiveId" clId="{A594C630-2DCD-4BDD-9291-0D6E4CDC99C7}" dt="2020-01-17T17:22:37.632" v="143"/>
          <ac:spMkLst>
            <pc:docMk/>
            <pc:sldMk cId="3559746440" sldId="964"/>
            <ac:spMk id="3" creationId="{69C7D8A2-67B2-4E51-BEEF-390C1D0958FF}"/>
          </ac:spMkLst>
        </pc:spChg>
      </pc:sldChg>
      <pc:sldChg chg="modSp add">
        <pc:chgData name="Piotr Rogala" userId="879f120d197dab03" providerId="LiveId" clId="{A594C630-2DCD-4BDD-9291-0D6E4CDC99C7}" dt="2020-01-17T17:23:19.499" v="198" actId="20577"/>
        <pc:sldMkLst>
          <pc:docMk/>
          <pc:sldMk cId="2809890604" sldId="965"/>
        </pc:sldMkLst>
        <pc:spChg chg="mod">
          <ac:chgData name="Piotr Rogala" userId="879f120d197dab03" providerId="LiveId" clId="{A594C630-2DCD-4BDD-9291-0D6E4CDC99C7}" dt="2020-01-17T17:21:30.406" v="57" actId="27636"/>
          <ac:spMkLst>
            <pc:docMk/>
            <pc:sldMk cId="2809890604" sldId="965"/>
            <ac:spMk id="2" creationId="{F107C11D-681C-45F5-ABBF-EF75763E2FF2}"/>
          </ac:spMkLst>
        </pc:spChg>
        <pc:spChg chg="mod">
          <ac:chgData name="Piotr Rogala" userId="879f120d197dab03" providerId="LiveId" clId="{A594C630-2DCD-4BDD-9291-0D6E4CDC99C7}" dt="2020-01-17T17:23:19.499" v="198" actId="20577"/>
          <ac:spMkLst>
            <pc:docMk/>
            <pc:sldMk cId="2809890604" sldId="965"/>
            <ac:spMk id="3" creationId="{8970332C-ADC0-4A50-B9E3-3722A6F2D146}"/>
          </ac:spMkLst>
        </pc:spChg>
      </pc:sldChg>
    </pc:docChg>
  </pc:docChgLst>
</pc:chgInfo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nagłówka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l-PL"/>
          </a:p>
        </p:txBody>
      </p:sp>
      <p:sp>
        <p:nvSpPr>
          <p:cNvPr id="3" name="Symbol zastępczy daty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90B9574-45D6-4E8B-8DAA-A9AFFB2692F0}" type="datetimeFigureOut">
              <a:rPr lang="pl-PL" smtClean="0"/>
              <a:t>17.01.2020</a:t>
            </a:fld>
            <a:endParaRPr lang="pl-PL"/>
          </a:p>
        </p:txBody>
      </p:sp>
      <p:sp>
        <p:nvSpPr>
          <p:cNvPr id="4" name="Symbol zastępczy obrazu slajdu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l-PL"/>
          </a:p>
        </p:txBody>
      </p:sp>
      <p:sp>
        <p:nvSpPr>
          <p:cNvPr id="5" name="Symbol zastępczy notatek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l-PL"/>
              <a:t>Edytuj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6" name="Symbol zastępczy stopki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l-PL"/>
          </a:p>
        </p:txBody>
      </p:sp>
      <p:sp>
        <p:nvSpPr>
          <p:cNvPr id="7" name="Symbol zastępczy numeru slajdu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FD09C53-9324-49EA-BE47-5BC3C1A7610C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41409749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13716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D9C3A12-1E0F-412B-B376-8089A55D946C}" type="slidenum">
              <a:rPr kumimoji="0" lang="uk-UA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13716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uk-UA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49300079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CB1393D-1B3F-44B1-BC6F-644B264F65B1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326628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ajd tytułow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l-PL"/>
              <a:t>Kliknij, aby edytować styl</a:t>
            </a:r>
          </a:p>
        </p:txBody>
      </p:sp>
      <p:sp>
        <p:nvSpPr>
          <p:cNvPr id="3" name="Podtytuł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l-PL"/>
              <a:t>Kliknij, aby edytować styl wzorca podtytułu</a:t>
            </a:r>
          </a:p>
        </p:txBody>
      </p:sp>
      <p:sp>
        <p:nvSpPr>
          <p:cNvPr id="4" name="Symbol zastępczy daty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1E29A8-6A29-40B5-BE2B-AF91392E4268}" type="datetimeFigureOut">
              <a:rPr lang="pl-PL" smtClean="0"/>
              <a:t>17.01.2020</a:t>
            </a:fld>
            <a:endParaRPr lang="pl-PL"/>
          </a:p>
        </p:txBody>
      </p:sp>
      <p:sp>
        <p:nvSpPr>
          <p:cNvPr id="5" name="Symbol zastępczy stopki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ymbol zastępczy numeru slajd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6276C0-68C9-48B8-A401-A655081E8814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4265218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ytuł i tekst pionow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Kliknij, aby edytować styl</a:t>
            </a:r>
          </a:p>
        </p:txBody>
      </p:sp>
      <p:sp>
        <p:nvSpPr>
          <p:cNvPr id="3" name="Symbol zastępczy tytułu pionowego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l-PL"/>
              <a:t>Edytuj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4" name="Symbol zastępczy daty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1E29A8-6A29-40B5-BE2B-AF91392E4268}" type="datetimeFigureOut">
              <a:rPr lang="pl-PL" smtClean="0"/>
              <a:t>17.01.2020</a:t>
            </a:fld>
            <a:endParaRPr lang="pl-PL"/>
          </a:p>
        </p:txBody>
      </p:sp>
      <p:sp>
        <p:nvSpPr>
          <p:cNvPr id="5" name="Symbol zastępczy stopki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ymbol zastępczy numeru slajd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6276C0-68C9-48B8-A401-A655081E8814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72259170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ytuł pionowy i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pionowy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l-PL"/>
              <a:t>Kliknij, aby edytować styl</a:t>
            </a:r>
          </a:p>
        </p:txBody>
      </p:sp>
      <p:sp>
        <p:nvSpPr>
          <p:cNvPr id="3" name="Symbol zastępczy tytułu pionowego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l-PL"/>
              <a:t>Edytuj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4" name="Symbol zastępczy daty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1E29A8-6A29-40B5-BE2B-AF91392E4268}" type="datetimeFigureOut">
              <a:rPr lang="pl-PL" smtClean="0"/>
              <a:t>17.01.2020</a:t>
            </a:fld>
            <a:endParaRPr lang="pl-PL"/>
          </a:p>
        </p:txBody>
      </p:sp>
      <p:sp>
        <p:nvSpPr>
          <p:cNvPr id="5" name="Symbol zastępczy stopki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ymbol zastępczy numeru slajd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6276C0-68C9-48B8-A401-A655081E8814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83884568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mparison - Dar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4"/>
          <p:cNvSpPr>
            <a:spLocks noGrp="1"/>
          </p:cNvSpPr>
          <p:nvPr>
            <p:ph type="body" idx="1"/>
          </p:nvPr>
        </p:nvSpPr>
        <p:spPr>
          <a:xfrm>
            <a:off x="225732" y="1335384"/>
            <a:ext cx="5646702" cy="639762"/>
          </a:xfrm>
        </p:spPr>
        <p:txBody>
          <a:bodyPr/>
          <a:lstStyle>
            <a:lvl1pPr>
              <a:defRPr b="1"/>
            </a:lvl1pPr>
          </a:lstStyle>
          <a:p>
            <a:endParaRPr lang="en-US" dirty="0"/>
          </a:p>
        </p:txBody>
      </p:sp>
      <p:sp>
        <p:nvSpPr>
          <p:cNvPr id="4" name="Content Placeholder 5"/>
          <p:cNvSpPr>
            <a:spLocks noGrp="1"/>
          </p:cNvSpPr>
          <p:nvPr>
            <p:ph sz="half" idx="2"/>
          </p:nvPr>
        </p:nvSpPr>
        <p:spPr>
          <a:xfrm>
            <a:off x="229800" y="2003920"/>
            <a:ext cx="5646702" cy="4250829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First level</a:t>
            </a:r>
          </a:p>
          <a:p>
            <a:pPr lvl="2"/>
            <a:r>
              <a:rPr lang="en-US" dirty="0"/>
              <a:t>Second level</a:t>
            </a:r>
          </a:p>
          <a:p>
            <a:pPr lvl="3"/>
            <a:r>
              <a:rPr lang="en-US" dirty="0"/>
              <a:t>Third level</a:t>
            </a:r>
          </a:p>
        </p:txBody>
      </p:sp>
      <p:sp>
        <p:nvSpPr>
          <p:cNvPr id="5" name="Text Placeholder 6"/>
          <p:cNvSpPr>
            <a:spLocks noGrp="1"/>
          </p:cNvSpPr>
          <p:nvPr>
            <p:ph type="body" sz="quarter" idx="3"/>
          </p:nvPr>
        </p:nvSpPr>
        <p:spPr>
          <a:xfrm>
            <a:off x="6324454" y="1335384"/>
            <a:ext cx="5648920" cy="639762"/>
          </a:xfrm>
        </p:spPr>
        <p:txBody>
          <a:bodyPr/>
          <a:lstStyle>
            <a:lvl1pPr>
              <a:defRPr b="1"/>
            </a:lvl1pPr>
          </a:lstStyle>
          <a:p>
            <a:endParaRPr lang="en-US" dirty="0"/>
          </a:p>
        </p:txBody>
      </p:sp>
      <p:sp>
        <p:nvSpPr>
          <p:cNvPr id="6" name="Content Placeholder 7"/>
          <p:cNvSpPr>
            <a:spLocks noGrp="1"/>
          </p:cNvSpPr>
          <p:nvPr>
            <p:ph sz="quarter" idx="4"/>
          </p:nvPr>
        </p:nvSpPr>
        <p:spPr>
          <a:xfrm>
            <a:off x="6324454" y="2003921"/>
            <a:ext cx="5648920" cy="4250828"/>
          </a:xfrm>
        </p:spPr>
        <p:txBody>
          <a:bodyPr/>
          <a:lstStyle>
            <a:lvl2pPr marL="342900" marR="0" indent="-3429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3"/>
              </a:buClr>
              <a:buSzTx/>
              <a:buFont typeface="Arial"/>
              <a:buChar char="•"/>
              <a:tabLst/>
              <a:defRPr lang="en-US" sz="2400" kern="1200" dirty="0" smtClean="0">
                <a:solidFill>
                  <a:srgbClr val="FFFFFF"/>
                </a:solidFill>
                <a:latin typeface="Arial"/>
                <a:ea typeface="+mn-ea"/>
                <a:cs typeface="Arial"/>
              </a:defRPr>
            </a:lvl2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First level</a:t>
            </a:r>
          </a:p>
          <a:p>
            <a:pPr lvl="2"/>
            <a:r>
              <a:rPr lang="en-US" dirty="0"/>
              <a:t>Second level</a:t>
            </a:r>
          </a:p>
          <a:p>
            <a:pPr lvl="3"/>
            <a:r>
              <a:rPr lang="en-US" dirty="0"/>
              <a:t>Third level</a:t>
            </a:r>
          </a:p>
          <a:p>
            <a:endParaRPr lang="en-US" dirty="0"/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D92419-E543-F84C-A876-00A677988216}" type="datetime5">
              <a:rPr lang="en-US" smtClean="0"/>
              <a:t>17-Jan-20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ADD Presentation Title &gt; View &gt; Header and Footer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526958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ICES OPT-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1"/>
          <p:cNvCxnSpPr/>
          <p:nvPr userDrawn="1"/>
        </p:nvCxnSpPr>
        <p:spPr>
          <a:xfrm>
            <a:off x="469900" y="457200"/>
            <a:ext cx="0" cy="685800"/>
          </a:xfrm>
          <a:prstGeom prst="line">
            <a:avLst/>
          </a:prstGeom>
          <a:ln w="63500">
            <a:solidFill>
              <a:schemeClr val="accent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itle 7"/>
          <p:cNvSpPr>
            <a:spLocks noGrp="1"/>
          </p:cNvSpPr>
          <p:nvPr>
            <p:ph type="title" hasCustomPrompt="1"/>
          </p:nvPr>
        </p:nvSpPr>
        <p:spPr>
          <a:xfrm>
            <a:off x="584200" y="380941"/>
            <a:ext cx="36322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3000" b="1">
                <a:latin typeface="+mn-lt"/>
                <a:ea typeface="Roboto Condensed" panose="02000000000000000000" pitchFamily="2" charset="0"/>
                <a:cs typeface="+mn-cs"/>
              </a:defRPr>
            </a:lvl1pPr>
          </a:lstStyle>
          <a:p>
            <a:pPr marL="0" lvl="0"/>
            <a:r>
              <a:rPr lang="en-US"/>
              <a:t>click to edit master title style</a:t>
            </a:r>
            <a:endParaRPr lang="uk-UA"/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11"/>
          </p:nvPr>
        </p:nvSpPr>
        <p:spPr>
          <a:xfrm>
            <a:off x="1737360" y="2170176"/>
            <a:ext cx="1694688" cy="3017520"/>
          </a:xfrm>
          <a:prstGeom prst="rect">
            <a:avLst/>
          </a:prstGeom>
        </p:spPr>
        <p:txBody>
          <a:bodyPr/>
          <a:lstStyle/>
          <a:p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2544674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14:flip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7" presetClass="entr" presetSubtype="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2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2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125" decel="100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25" accel="100000" fill="hold">
                                          <p:stCondLst>
                                            <p:cond delay="1125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  <p:hf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ICES OPT-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5"/>
          <p:cNvSpPr>
            <a:spLocks noGrp="1"/>
          </p:cNvSpPr>
          <p:nvPr>
            <p:ph type="pic" sz="quarter" idx="13"/>
          </p:nvPr>
        </p:nvSpPr>
        <p:spPr>
          <a:xfrm>
            <a:off x="3425952" y="2432304"/>
            <a:ext cx="1383792" cy="2505456"/>
          </a:xfrm>
          <a:prstGeom prst="rect">
            <a:avLst/>
          </a:prstGeom>
        </p:spPr>
        <p:txBody>
          <a:bodyPr/>
          <a:lstStyle/>
          <a:p>
            <a:endParaRPr lang="uk-UA"/>
          </a:p>
        </p:txBody>
      </p:sp>
      <p:sp>
        <p:nvSpPr>
          <p:cNvPr id="10" name="Picture Placeholder 5"/>
          <p:cNvSpPr>
            <a:spLocks noGrp="1"/>
          </p:cNvSpPr>
          <p:nvPr>
            <p:ph type="pic" sz="quarter" idx="12"/>
          </p:nvPr>
        </p:nvSpPr>
        <p:spPr>
          <a:xfrm>
            <a:off x="1042416" y="2432304"/>
            <a:ext cx="1383792" cy="2505456"/>
          </a:xfrm>
          <a:prstGeom prst="rect">
            <a:avLst/>
          </a:prstGeom>
        </p:spPr>
        <p:txBody>
          <a:bodyPr/>
          <a:lstStyle/>
          <a:p>
            <a:endParaRPr lang="uk-UA"/>
          </a:p>
        </p:txBody>
      </p:sp>
      <p:cxnSp>
        <p:nvCxnSpPr>
          <p:cNvPr id="2" name="Straight Connector 1"/>
          <p:cNvCxnSpPr/>
          <p:nvPr userDrawn="1"/>
        </p:nvCxnSpPr>
        <p:spPr>
          <a:xfrm>
            <a:off x="469900" y="457200"/>
            <a:ext cx="0" cy="685800"/>
          </a:xfrm>
          <a:prstGeom prst="line">
            <a:avLst/>
          </a:prstGeom>
          <a:ln w="63500">
            <a:solidFill>
              <a:schemeClr val="accent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itle 7"/>
          <p:cNvSpPr>
            <a:spLocks noGrp="1"/>
          </p:cNvSpPr>
          <p:nvPr>
            <p:ph type="title" hasCustomPrompt="1"/>
          </p:nvPr>
        </p:nvSpPr>
        <p:spPr>
          <a:xfrm>
            <a:off x="584200" y="380941"/>
            <a:ext cx="36322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3000" b="1">
                <a:latin typeface="+mn-lt"/>
                <a:ea typeface="Roboto Condensed" panose="02000000000000000000" pitchFamily="2" charset="0"/>
                <a:cs typeface="+mn-cs"/>
              </a:defRPr>
            </a:lvl1pPr>
          </a:lstStyle>
          <a:p>
            <a:pPr marL="0" lvl="0"/>
            <a:r>
              <a:rPr lang="en-US"/>
              <a:t>click to edit master title style</a:t>
            </a:r>
            <a:endParaRPr lang="uk-UA"/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11"/>
          </p:nvPr>
        </p:nvSpPr>
        <p:spPr>
          <a:xfrm>
            <a:off x="2109216" y="2237232"/>
            <a:ext cx="1615440" cy="2877312"/>
          </a:xfrm>
          <a:prstGeom prst="rect">
            <a:avLst/>
          </a:prstGeom>
        </p:spPr>
        <p:txBody>
          <a:bodyPr/>
          <a:lstStyle/>
          <a:p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33632232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14:flip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7" presetClass="entr" presetSubtype="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2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2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125" decel="100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25" accel="100000" fill="hold">
                                          <p:stCondLst>
                                            <p:cond delay="1125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37" presetClass="entr" presetSubtype="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1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25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2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125" decel="100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25" accel="100000" fill="hold">
                                          <p:stCondLst>
                                            <p:cond delay="1125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37" presetClass="entr" presetSubtype="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2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2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125" decel="100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25" accel="100000" fill="hold">
                                          <p:stCondLst>
                                            <p:cond delay="1125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0" grpId="0"/>
      <p:bldP spid="6" grpId="0"/>
    </p:bldLst>
  </p:timing>
  <p:hf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ICES OPT-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1"/>
          <p:cNvCxnSpPr/>
          <p:nvPr userDrawn="1"/>
        </p:nvCxnSpPr>
        <p:spPr>
          <a:xfrm>
            <a:off x="469900" y="457200"/>
            <a:ext cx="0" cy="685800"/>
          </a:xfrm>
          <a:prstGeom prst="line">
            <a:avLst/>
          </a:prstGeom>
          <a:ln w="63500">
            <a:solidFill>
              <a:schemeClr val="accent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itle 7"/>
          <p:cNvSpPr>
            <a:spLocks noGrp="1"/>
          </p:cNvSpPr>
          <p:nvPr>
            <p:ph type="title" hasCustomPrompt="1"/>
          </p:nvPr>
        </p:nvSpPr>
        <p:spPr>
          <a:xfrm>
            <a:off x="584200" y="380941"/>
            <a:ext cx="36322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3000" b="1">
                <a:latin typeface="+mn-lt"/>
                <a:ea typeface="Roboto Condensed" panose="02000000000000000000" pitchFamily="2" charset="0"/>
                <a:cs typeface="+mn-cs"/>
              </a:defRPr>
            </a:lvl1pPr>
          </a:lstStyle>
          <a:p>
            <a:pPr marL="0" lvl="0"/>
            <a:r>
              <a:rPr lang="en-US"/>
              <a:t>click to edit master title style</a:t>
            </a:r>
            <a:endParaRPr lang="uk-UA"/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11"/>
          </p:nvPr>
        </p:nvSpPr>
        <p:spPr>
          <a:xfrm>
            <a:off x="1737360" y="1999488"/>
            <a:ext cx="2487168" cy="3322320"/>
          </a:xfrm>
          <a:prstGeom prst="rect">
            <a:avLst/>
          </a:prstGeom>
        </p:spPr>
        <p:txBody>
          <a:bodyPr/>
          <a:lstStyle/>
          <a:p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29724666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14:flip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7" presetClass="entr" presetSubtype="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2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2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125" decel="100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25" accel="100000" fill="hold">
                                          <p:stCondLst>
                                            <p:cond delay="1125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  <p:hf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ICES OPT-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1"/>
          <p:cNvCxnSpPr/>
          <p:nvPr userDrawn="1"/>
        </p:nvCxnSpPr>
        <p:spPr>
          <a:xfrm>
            <a:off x="469900" y="457200"/>
            <a:ext cx="0" cy="685800"/>
          </a:xfrm>
          <a:prstGeom prst="line">
            <a:avLst/>
          </a:prstGeom>
          <a:ln w="63500">
            <a:solidFill>
              <a:schemeClr val="accent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itle 7"/>
          <p:cNvSpPr>
            <a:spLocks noGrp="1"/>
          </p:cNvSpPr>
          <p:nvPr>
            <p:ph type="title" hasCustomPrompt="1"/>
          </p:nvPr>
        </p:nvSpPr>
        <p:spPr>
          <a:xfrm>
            <a:off x="584200" y="380941"/>
            <a:ext cx="36322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3000" b="1">
                <a:latin typeface="+mn-lt"/>
                <a:ea typeface="Roboto Condensed" panose="02000000000000000000" pitchFamily="2" charset="0"/>
                <a:cs typeface="+mn-cs"/>
              </a:defRPr>
            </a:lvl1pPr>
          </a:lstStyle>
          <a:p>
            <a:pPr marL="0" lvl="0"/>
            <a:r>
              <a:rPr lang="en-US"/>
              <a:t>click to edit master title style</a:t>
            </a:r>
            <a:endParaRPr lang="uk-UA"/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11"/>
          </p:nvPr>
        </p:nvSpPr>
        <p:spPr>
          <a:xfrm>
            <a:off x="1414272" y="1969008"/>
            <a:ext cx="4346448" cy="2487168"/>
          </a:xfrm>
          <a:prstGeom prst="rect">
            <a:avLst/>
          </a:prstGeom>
        </p:spPr>
        <p:txBody>
          <a:bodyPr/>
          <a:lstStyle/>
          <a:p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10015478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14:flip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7" presetClass="entr" presetSubtype="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2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2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125" decel="100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25" accel="100000" fill="hold">
                                          <p:stCondLst>
                                            <p:cond delay="1125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  <p:hf hdr="0" ft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ICES OPT-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1"/>
          <p:cNvCxnSpPr/>
          <p:nvPr userDrawn="1"/>
        </p:nvCxnSpPr>
        <p:spPr>
          <a:xfrm>
            <a:off x="469900" y="457200"/>
            <a:ext cx="0" cy="685800"/>
          </a:xfrm>
          <a:prstGeom prst="line">
            <a:avLst/>
          </a:prstGeom>
          <a:ln w="63500">
            <a:solidFill>
              <a:schemeClr val="accent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itle 7"/>
          <p:cNvSpPr>
            <a:spLocks noGrp="1"/>
          </p:cNvSpPr>
          <p:nvPr>
            <p:ph type="title" hasCustomPrompt="1"/>
          </p:nvPr>
        </p:nvSpPr>
        <p:spPr>
          <a:xfrm>
            <a:off x="584200" y="380941"/>
            <a:ext cx="36322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3000" b="1">
                <a:latin typeface="+mn-lt"/>
                <a:ea typeface="Roboto Condensed" panose="02000000000000000000" pitchFamily="2" charset="0"/>
                <a:cs typeface="+mn-cs"/>
              </a:defRPr>
            </a:lvl1pPr>
          </a:lstStyle>
          <a:p>
            <a:pPr marL="0" lvl="0"/>
            <a:r>
              <a:rPr lang="en-US"/>
              <a:t>click to edit master title style</a:t>
            </a:r>
            <a:endParaRPr lang="uk-UA"/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11"/>
          </p:nvPr>
        </p:nvSpPr>
        <p:spPr>
          <a:xfrm>
            <a:off x="1335024" y="1859280"/>
            <a:ext cx="4785360" cy="2737104"/>
          </a:xfrm>
          <a:prstGeom prst="rect">
            <a:avLst/>
          </a:prstGeom>
        </p:spPr>
        <p:txBody>
          <a:bodyPr/>
          <a:lstStyle/>
          <a:p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17807211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14:flip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7" presetClass="entr" presetSubtype="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2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2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125" decel="100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25" accel="100000" fill="hold">
                                          <p:stCondLst>
                                            <p:cond delay="1125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  <p:hf hdr="0" ftr="0" dt="0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ICES OPT-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1"/>
          <p:cNvCxnSpPr/>
          <p:nvPr userDrawn="1"/>
        </p:nvCxnSpPr>
        <p:spPr>
          <a:xfrm>
            <a:off x="469900" y="457200"/>
            <a:ext cx="0" cy="685800"/>
          </a:xfrm>
          <a:prstGeom prst="line">
            <a:avLst/>
          </a:prstGeom>
          <a:ln w="63500">
            <a:solidFill>
              <a:schemeClr val="accent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itle 7"/>
          <p:cNvSpPr>
            <a:spLocks noGrp="1"/>
          </p:cNvSpPr>
          <p:nvPr>
            <p:ph type="title" hasCustomPrompt="1"/>
          </p:nvPr>
        </p:nvSpPr>
        <p:spPr>
          <a:xfrm>
            <a:off x="584200" y="380941"/>
            <a:ext cx="36322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3000" b="1">
                <a:latin typeface="+mn-lt"/>
                <a:ea typeface="Roboto Condensed" panose="02000000000000000000" pitchFamily="2" charset="0"/>
                <a:cs typeface="+mn-cs"/>
              </a:defRPr>
            </a:lvl1pPr>
          </a:lstStyle>
          <a:p>
            <a:pPr marL="0" lvl="0"/>
            <a:r>
              <a:rPr lang="en-US"/>
              <a:t>click to edit master title style</a:t>
            </a:r>
            <a:endParaRPr lang="uk-UA"/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11"/>
          </p:nvPr>
        </p:nvSpPr>
        <p:spPr>
          <a:xfrm>
            <a:off x="1767840" y="1993392"/>
            <a:ext cx="4267200" cy="2627376"/>
          </a:xfrm>
          <a:prstGeom prst="rect">
            <a:avLst/>
          </a:prstGeom>
        </p:spPr>
        <p:txBody>
          <a:bodyPr/>
          <a:lstStyle/>
          <a:p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27456697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14:flip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7" presetClass="entr" presetSubtype="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2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2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125" decel="100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25" accel="100000" fill="hold">
                                          <p:stCondLst>
                                            <p:cond delay="1125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  <p:hf hdr="0" ftr="0" dt="0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ICES OPT-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1"/>
          <p:cNvCxnSpPr/>
          <p:nvPr userDrawn="1"/>
        </p:nvCxnSpPr>
        <p:spPr>
          <a:xfrm>
            <a:off x="469900" y="457200"/>
            <a:ext cx="0" cy="685800"/>
          </a:xfrm>
          <a:prstGeom prst="line">
            <a:avLst/>
          </a:prstGeom>
          <a:ln w="63500">
            <a:solidFill>
              <a:schemeClr val="accent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itle 7"/>
          <p:cNvSpPr>
            <a:spLocks noGrp="1"/>
          </p:cNvSpPr>
          <p:nvPr>
            <p:ph type="title" hasCustomPrompt="1"/>
          </p:nvPr>
        </p:nvSpPr>
        <p:spPr>
          <a:xfrm>
            <a:off x="584200" y="380941"/>
            <a:ext cx="36322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3000" b="1">
                <a:latin typeface="+mn-lt"/>
                <a:ea typeface="Roboto Condensed" panose="02000000000000000000" pitchFamily="2" charset="0"/>
                <a:cs typeface="+mn-cs"/>
              </a:defRPr>
            </a:lvl1pPr>
          </a:lstStyle>
          <a:p>
            <a:pPr marL="0" lvl="0"/>
            <a:r>
              <a:rPr lang="en-US"/>
              <a:t>click to edit master title style</a:t>
            </a:r>
            <a:endParaRPr lang="uk-UA"/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11"/>
          </p:nvPr>
        </p:nvSpPr>
        <p:spPr>
          <a:xfrm>
            <a:off x="2292096" y="2036064"/>
            <a:ext cx="3517392" cy="2170176"/>
          </a:xfrm>
          <a:prstGeom prst="rect">
            <a:avLst/>
          </a:prstGeom>
        </p:spPr>
        <p:txBody>
          <a:bodyPr/>
          <a:lstStyle/>
          <a:p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1229960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14:flip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7" presetClass="entr" presetSubtype="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2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2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125" decel="100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25" accel="100000" fill="hold">
                                          <p:stCondLst>
                                            <p:cond delay="1125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  <p:hf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ytuł i zawartoś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Kliknij, aby edytować styl</a:t>
            </a:r>
          </a:p>
        </p:txBody>
      </p:sp>
      <p:sp>
        <p:nvSpPr>
          <p:cNvPr id="3" name="Symbol zastępczy zawartości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l-PL"/>
              <a:t>Edytuj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4" name="Symbol zastępczy daty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1E29A8-6A29-40B5-BE2B-AF91392E4268}" type="datetimeFigureOut">
              <a:rPr lang="pl-PL" smtClean="0"/>
              <a:t>17.01.2020</a:t>
            </a:fld>
            <a:endParaRPr lang="pl-PL"/>
          </a:p>
        </p:txBody>
      </p:sp>
      <p:sp>
        <p:nvSpPr>
          <p:cNvPr id="5" name="Symbol zastępczy stopki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ymbol zastępczy numeru slajd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6276C0-68C9-48B8-A401-A655081E8814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742304242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ICES OPT-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1"/>
          <p:cNvCxnSpPr/>
          <p:nvPr userDrawn="1"/>
        </p:nvCxnSpPr>
        <p:spPr>
          <a:xfrm>
            <a:off x="469900" y="457200"/>
            <a:ext cx="0" cy="685800"/>
          </a:xfrm>
          <a:prstGeom prst="line">
            <a:avLst/>
          </a:prstGeom>
          <a:ln w="63500">
            <a:solidFill>
              <a:schemeClr val="accent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itle 7"/>
          <p:cNvSpPr>
            <a:spLocks noGrp="1"/>
          </p:cNvSpPr>
          <p:nvPr>
            <p:ph type="title" hasCustomPrompt="1"/>
          </p:nvPr>
        </p:nvSpPr>
        <p:spPr>
          <a:xfrm>
            <a:off x="584200" y="380941"/>
            <a:ext cx="36322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3000" b="1">
                <a:latin typeface="+mn-lt"/>
                <a:ea typeface="Roboto Condensed" panose="02000000000000000000" pitchFamily="2" charset="0"/>
                <a:cs typeface="+mn-cs"/>
              </a:defRPr>
            </a:lvl1pPr>
          </a:lstStyle>
          <a:p>
            <a:pPr marL="0" lvl="0"/>
            <a:r>
              <a:rPr lang="en-US"/>
              <a:t>click to edit master title style</a:t>
            </a:r>
            <a:endParaRPr lang="uk-UA"/>
          </a:p>
        </p:txBody>
      </p:sp>
      <p:sp>
        <p:nvSpPr>
          <p:cNvPr id="10" name="Picture Placeholder 2"/>
          <p:cNvSpPr>
            <a:spLocks noGrp="1"/>
          </p:cNvSpPr>
          <p:nvPr>
            <p:ph type="pic" sz="quarter" idx="12"/>
          </p:nvPr>
        </p:nvSpPr>
        <p:spPr>
          <a:xfrm>
            <a:off x="3974592" y="1627632"/>
            <a:ext cx="3803904" cy="2164080"/>
          </a:xfrm>
          <a:prstGeom prst="rect">
            <a:avLst/>
          </a:prstGeom>
        </p:spPr>
        <p:txBody>
          <a:bodyPr/>
          <a:lstStyle>
            <a:lvl1pPr>
              <a:defRPr sz="1333"/>
            </a:lvl1pPr>
          </a:lstStyle>
          <a:p>
            <a:endParaRPr lang="uk-UA"/>
          </a:p>
        </p:txBody>
      </p:sp>
      <p:sp>
        <p:nvSpPr>
          <p:cNvPr id="11" name="Picture Placeholder 2"/>
          <p:cNvSpPr>
            <a:spLocks noGrp="1"/>
          </p:cNvSpPr>
          <p:nvPr>
            <p:ph type="pic" sz="quarter" idx="13"/>
          </p:nvPr>
        </p:nvSpPr>
        <p:spPr>
          <a:xfrm>
            <a:off x="2438400" y="3835400"/>
            <a:ext cx="457200" cy="810768"/>
          </a:xfrm>
          <a:prstGeom prst="rect">
            <a:avLst/>
          </a:prstGeom>
        </p:spPr>
        <p:txBody>
          <a:bodyPr/>
          <a:lstStyle>
            <a:lvl1pPr>
              <a:defRPr sz="800"/>
            </a:lvl1pPr>
          </a:lstStyle>
          <a:p>
            <a:endParaRPr lang="uk-UA"/>
          </a:p>
        </p:txBody>
      </p:sp>
      <p:sp>
        <p:nvSpPr>
          <p:cNvPr id="12" name="Picture Placeholder 2"/>
          <p:cNvSpPr>
            <a:spLocks noGrp="1"/>
          </p:cNvSpPr>
          <p:nvPr>
            <p:ph type="pic" sz="quarter" idx="14"/>
          </p:nvPr>
        </p:nvSpPr>
        <p:spPr>
          <a:xfrm>
            <a:off x="3127248" y="3169920"/>
            <a:ext cx="1097280" cy="1450848"/>
          </a:xfrm>
          <a:prstGeom prst="rect">
            <a:avLst/>
          </a:prstGeom>
        </p:spPr>
        <p:txBody>
          <a:bodyPr/>
          <a:lstStyle>
            <a:lvl1pPr>
              <a:defRPr sz="800"/>
            </a:lvl1pPr>
          </a:lstStyle>
          <a:p>
            <a:endParaRPr lang="uk-UA"/>
          </a:p>
        </p:txBody>
      </p:sp>
      <p:sp>
        <p:nvSpPr>
          <p:cNvPr id="13" name="Picture Placeholder 2"/>
          <p:cNvSpPr>
            <a:spLocks noGrp="1"/>
          </p:cNvSpPr>
          <p:nvPr>
            <p:ph type="pic" sz="quarter" idx="15"/>
          </p:nvPr>
        </p:nvSpPr>
        <p:spPr>
          <a:xfrm>
            <a:off x="7370064" y="2889504"/>
            <a:ext cx="2590800" cy="1603248"/>
          </a:xfrm>
          <a:prstGeom prst="rect">
            <a:avLst/>
          </a:prstGeom>
        </p:spPr>
        <p:txBody>
          <a:bodyPr/>
          <a:lstStyle>
            <a:lvl1pPr>
              <a:defRPr sz="800"/>
            </a:lvl1pPr>
          </a:lstStyle>
          <a:p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11002210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14:flip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7" presetClass="entr" presetSubtype="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25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2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125" decel="100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25" accel="100000" fill="hold">
                                          <p:stCondLst>
                                            <p:cond delay="1125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37" presetClass="entr" presetSubtype="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11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25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2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125" decel="100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25" accel="100000" fill="hold">
                                          <p:stCondLst>
                                            <p:cond delay="1125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37" presetClass="entr" presetSubtype="0" fill="hold" grpId="0" nodeType="withEffect" nodePh="1">
                                  <p:stCondLst>
                                    <p:cond delay="500"/>
                                  </p:stCondLst>
                                  <p:endCondLst>
                                    <p:cond evt="begin" delay="0">
                                      <p:tn val="1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2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2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125" decel="100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25" accel="100000" fill="hold">
                                          <p:stCondLst>
                                            <p:cond delay="1125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37" presetClass="entr" presetSubtype="0" fill="hold" grpId="0" nodeType="withEffect" nodePh="1">
                                  <p:stCondLst>
                                    <p:cond delay="750"/>
                                  </p:stCondLst>
                                  <p:endCondLst>
                                    <p:cond evt="begin" delay="0">
                                      <p:tn val="2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25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2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125" decel="100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25" accel="100000" fill="hold">
                                          <p:stCondLst>
                                            <p:cond delay="1125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1" grpId="0"/>
      <p:bldP spid="12" grpId="0"/>
      <p:bldP spid="13" grpId="0"/>
    </p:bldLst>
  </p:timing>
  <p:hf hdr="0" ftr="0" dt="0"/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ICES OPT-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1"/>
          <p:cNvCxnSpPr/>
          <p:nvPr userDrawn="1"/>
        </p:nvCxnSpPr>
        <p:spPr>
          <a:xfrm>
            <a:off x="469900" y="457200"/>
            <a:ext cx="0" cy="685800"/>
          </a:xfrm>
          <a:prstGeom prst="line">
            <a:avLst/>
          </a:prstGeom>
          <a:ln w="63500">
            <a:solidFill>
              <a:schemeClr val="accent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itle 7"/>
          <p:cNvSpPr>
            <a:spLocks noGrp="1"/>
          </p:cNvSpPr>
          <p:nvPr>
            <p:ph type="title" hasCustomPrompt="1"/>
          </p:nvPr>
        </p:nvSpPr>
        <p:spPr>
          <a:xfrm>
            <a:off x="584200" y="380941"/>
            <a:ext cx="36322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3000" b="1">
                <a:latin typeface="+mn-lt"/>
                <a:ea typeface="Roboto Condensed" panose="02000000000000000000" pitchFamily="2" charset="0"/>
                <a:cs typeface="+mn-cs"/>
              </a:defRPr>
            </a:lvl1pPr>
          </a:lstStyle>
          <a:p>
            <a:pPr marL="0" lvl="0"/>
            <a:r>
              <a:rPr lang="en-US"/>
              <a:t>click to edit master title style</a:t>
            </a:r>
            <a:endParaRPr lang="uk-UA"/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11"/>
          </p:nvPr>
        </p:nvSpPr>
        <p:spPr>
          <a:xfrm>
            <a:off x="1871472" y="2133600"/>
            <a:ext cx="2590800" cy="2590800"/>
          </a:xfrm>
          <a:prstGeom prst="roundRect">
            <a:avLst/>
          </a:prstGeom>
          <a:effectLst>
            <a:outerShdw blurRad="292100" dist="38100" dir="5400000" algn="t" rotWithShape="0">
              <a:schemeClr val="accent1">
                <a:alpha val="67000"/>
              </a:schemeClr>
            </a:outerShdw>
          </a:effectLst>
        </p:spPr>
        <p:txBody>
          <a:bodyPr/>
          <a:lstStyle/>
          <a:p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4709245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14:flip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7" presetClass="entr" presetSubtype="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2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2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125" decel="100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25" accel="100000" fill="hold">
                                          <p:stCondLst>
                                            <p:cond delay="1125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  <p:hf hdr="0" ftr="0" dt="0"/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ICES OPT-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0" y="0"/>
            <a:ext cx="12192000" cy="3730752"/>
          </a:xfrm>
          <a:prstGeom prst="rect">
            <a:avLst/>
          </a:prstGeom>
          <a:solidFill>
            <a:schemeClr val="tx1"/>
          </a:solidFill>
          <a:ln w="63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0960" tIns="30480" rIns="60960" bIns="304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uk-UA" sz="1867">
              <a:solidFill>
                <a:schemeClr val="tx1"/>
              </a:solidFill>
            </a:endParaRPr>
          </a:p>
        </p:txBody>
      </p:sp>
      <p:cxnSp>
        <p:nvCxnSpPr>
          <p:cNvPr id="2" name="Straight Connector 1"/>
          <p:cNvCxnSpPr/>
          <p:nvPr userDrawn="1"/>
        </p:nvCxnSpPr>
        <p:spPr>
          <a:xfrm>
            <a:off x="469900" y="457200"/>
            <a:ext cx="0" cy="685800"/>
          </a:xfrm>
          <a:prstGeom prst="line">
            <a:avLst/>
          </a:prstGeom>
          <a:ln w="63500">
            <a:solidFill>
              <a:schemeClr val="accent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itle 7"/>
          <p:cNvSpPr>
            <a:spLocks noGrp="1"/>
          </p:cNvSpPr>
          <p:nvPr>
            <p:ph type="title" hasCustomPrompt="1"/>
          </p:nvPr>
        </p:nvSpPr>
        <p:spPr>
          <a:xfrm>
            <a:off x="584200" y="380941"/>
            <a:ext cx="36322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3000" b="1">
                <a:solidFill>
                  <a:schemeClr val="bg2"/>
                </a:solidFill>
                <a:latin typeface="+mn-lt"/>
                <a:ea typeface="Roboto Condensed" panose="02000000000000000000" pitchFamily="2" charset="0"/>
                <a:cs typeface="+mn-cs"/>
              </a:defRPr>
            </a:lvl1pPr>
          </a:lstStyle>
          <a:p>
            <a:pPr marL="0" lvl="0"/>
            <a:r>
              <a:rPr lang="en-US"/>
              <a:t>click to edit master title style</a:t>
            </a:r>
            <a:endParaRPr lang="uk-UA"/>
          </a:p>
        </p:txBody>
      </p:sp>
      <p:sp>
        <p:nvSpPr>
          <p:cNvPr id="10" name="Picture Placeholder 5"/>
          <p:cNvSpPr>
            <a:spLocks noGrp="1"/>
          </p:cNvSpPr>
          <p:nvPr>
            <p:ph type="pic" sz="quarter" idx="11"/>
          </p:nvPr>
        </p:nvSpPr>
        <p:spPr>
          <a:xfrm>
            <a:off x="1286256" y="2145792"/>
            <a:ext cx="1615440" cy="2877312"/>
          </a:xfrm>
          <a:prstGeom prst="rect">
            <a:avLst/>
          </a:prstGeom>
        </p:spPr>
        <p:txBody>
          <a:bodyPr/>
          <a:lstStyle/>
          <a:p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18408316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14:flip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7" presetClass="entr" presetSubtype="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25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2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125" decel="100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25" accel="100000" fill="hold">
                                          <p:stCondLst>
                                            <p:cond delay="1125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</p:bldLst>
  </p:timing>
  <p:hf hdr="0" ftr="0" dt="0"/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ICES OPT-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0" y="0"/>
            <a:ext cx="12192000" cy="3730752"/>
          </a:xfrm>
          <a:prstGeom prst="rect">
            <a:avLst/>
          </a:prstGeom>
          <a:solidFill>
            <a:schemeClr val="tx1"/>
          </a:solidFill>
          <a:ln w="63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0960" tIns="30480" rIns="60960" bIns="304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uk-UA" sz="1867">
              <a:solidFill>
                <a:schemeClr val="tx1"/>
              </a:solidFill>
            </a:endParaRPr>
          </a:p>
        </p:txBody>
      </p:sp>
      <p:cxnSp>
        <p:nvCxnSpPr>
          <p:cNvPr id="2" name="Straight Connector 1"/>
          <p:cNvCxnSpPr/>
          <p:nvPr userDrawn="1"/>
        </p:nvCxnSpPr>
        <p:spPr>
          <a:xfrm>
            <a:off x="469900" y="457200"/>
            <a:ext cx="0" cy="685800"/>
          </a:xfrm>
          <a:prstGeom prst="line">
            <a:avLst/>
          </a:prstGeom>
          <a:ln w="63500">
            <a:solidFill>
              <a:schemeClr val="accent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itle 7"/>
          <p:cNvSpPr>
            <a:spLocks noGrp="1"/>
          </p:cNvSpPr>
          <p:nvPr>
            <p:ph type="title" hasCustomPrompt="1"/>
          </p:nvPr>
        </p:nvSpPr>
        <p:spPr>
          <a:xfrm>
            <a:off x="584200" y="380941"/>
            <a:ext cx="36322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3000" b="1">
                <a:solidFill>
                  <a:schemeClr val="bg2"/>
                </a:solidFill>
                <a:latin typeface="+mn-lt"/>
                <a:ea typeface="Roboto Condensed" panose="02000000000000000000" pitchFamily="2" charset="0"/>
                <a:cs typeface="+mn-cs"/>
              </a:defRPr>
            </a:lvl1pPr>
          </a:lstStyle>
          <a:p>
            <a:pPr marL="0" lvl="0"/>
            <a:r>
              <a:rPr lang="en-US"/>
              <a:t>click to edit master title style</a:t>
            </a:r>
            <a:endParaRPr lang="uk-UA"/>
          </a:p>
        </p:txBody>
      </p:sp>
      <p:sp>
        <p:nvSpPr>
          <p:cNvPr id="10" name="Picture Placeholder 5"/>
          <p:cNvSpPr>
            <a:spLocks noGrp="1"/>
          </p:cNvSpPr>
          <p:nvPr>
            <p:ph type="pic" sz="quarter" idx="11"/>
          </p:nvPr>
        </p:nvSpPr>
        <p:spPr>
          <a:xfrm>
            <a:off x="1267968" y="2389632"/>
            <a:ext cx="1463040" cy="2590800"/>
          </a:xfrm>
          <a:prstGeom prst="rect">
            <a:avLst/>
          </a:prstGeom>
        </p:spPr>
        <p:txBody>
          <a:bodyPr/>
          <a:lstStyle/>
          <a:p>
            <a:endParaRPr lang="uk-UA"/>
          </a:p>
        </p:txBody>
      </p:sp>
      <p:sp>
        <p:nvSpPr>
          <p:cNvPr id="11" name="Picture Placeholder 5"/>
          <p:cNvSpPr>
            <a:spLocks noGrp="1"/>
          </p:cNvSpPr>
          <p:nvPr>
            <p:ph type="pic" sz="quarter" idx="12"/>
          </p:nvPr>
        </p:nvSpPr>
        <p:spPr>
          <a:xfrm>
            <a:off x="3645408" y="2389632"/>
            <a:ext cx="1463040" cy="2590800"/>
          </a:xfrm>
          <a:prstGeom prst="rect">
            <a:avLst/>
          </a:prstGeom>
        </p:spPr>
        <p:txBody>
          <a:bodyPr/>
          <a:lstStyle/>
          <a:p>
            <a:endParaRPr lang="uk-UA"/>
          </a:p>
        </p:txBody>
      </p:sp>
      <p:sp>
        <p:nvSpPr>
          <p:cNvPr id="12" name="Picture Placeholder 5"/>
          <p:cNvSpPr>
            <a:spLocks noGrp="1"/>
          </p:cNvSpPr>
          <p:nvPr>
            <p:ph type="pic" sz="quarter" idx="13"/>
          </p:nvPr>
        </p:nvSpPr>
        <p:spPr>
          <a:xfrm>
            <a:off x="2346960" y="2176272"/>
            <a:ext cx="1694688" cy="3017520"/>
          </a:xfrm>
          <a:prstGeom prst="rect">
            <a:avLst/>
          </a:prstGeom>
        </p:spPr>
        <p:txBody>
          <a:bodyPr/>
          <a:lstStyle/>
          <a:p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8396887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14:flip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7" presetClass="entr" presetSubtype="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25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2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125" decel="100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25" accel="100000" fill="hold">
                                          <p:stCondLst>
                                            <p:cond delay="1125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37" presetClass="entr" presetSubtype="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1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25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2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125" decel="100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25" accel="100000" fill="hold">
                                          <p:stCondLst>
                                            <p:cond delay="1125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37" presetClass="entr" presetSubtype="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2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2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125" decel="100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25" accel="100000" fill="hold">
                                          <p:stCondLst>
                                            <p:cond delay="1125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1" grpId="0"/>
      <p:bldP spid="12" grpId="0"/>
    </p:bldLst>
  </p:timing>
  <p:hf hdr="0" ftr="0" dt="0"/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ICES OPT-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0" y="0"/>
            <a:ext cx="12192000" cy="3730752"/>
          </a:xfrm>
          <a:prstGeom prst="rect">
            <a:avLst/>
          </a:prstGeom>
          <a:solidFill>
            <a:schemeClr val="tx1"/>
          </a:solidFill>
          <a:ln w="63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0960" tIns="30480" rIns="60960" bIns="304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uk-UA" sz="1867">
              <a:solidFill>
                <a:schemeClr val="tx1"/>
              </a:solidFill>
            </a:endParaRPr>
          </a:p>
        </p:txBody>
      </p:sp>
      <p:cxnSp>
        <p:nvCxnSpPr>
          <p:cNvPr id="2" name="Straight Connector 1"/>
          <p:cNvCxnSpPr/>
          <p:nvPr userDrawn="1"/>
        </p:nvCxnSpPr>
        <p:spPr>
          <a:xfrm>
            <a:off x="469900" y="457200"/>
            <a:ext cx="0" cy="685800"/>
          </a:xfrm>
          <a:prstGeom prst="line">
            <a:avLst/>
          </a:prstGeom>
          <a:ln w="63500">
            <a:solidFill>
              <a:schemeClr val="accent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itle 7"/>
          <p:cNvSpPr>
            <a:spLocks noGrp="1"/>
          </p:cNvSpPr>
          <p:nvPr>
            <p:ph type="title" hasCustomPrompt="1"/>
          </p:nvPr>
        </p:nvSpPr>
        <p:spPr>
          <a:xfrm>
            <a:off x="584200" y="380941"/>
            <a:ext cx="36322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3000" b="1">
                <a:solidFill>
                  <a:schemeClr val="bg2"/>
                </a:solidFill>
                <a:latin typeface="+mn-lt"/>
                <a:ea typeface="Roboto Condensed" panose="02000000000000000000" pitchFamily="2" charset="0"/>
                <a:cs typeface="+mn-cs"/>
              </a:defRPr>
            </a:lvl1pPr>
          </a:lstStyle>
          <a:p>
            <a:pPr marL="0" lvl="0"/>
            <a:r>
              <a:rPr lang="en-US"/>
              <a:t>click to edit master title style</a:t>
            </a:r>
            <a:endParaRPr lang="uk-UA"/>
          </a:p>
        </p:txBody>
      </p:sp>
      <p:sp>
        <p:nvSpPr>
          <p:cNvPr id="10" name="Picture Placeholder 5"/>
          <p:cNvSpPr>
            <a:spLocks noGrp="1"/>
          </p:cNvSpPr>
          <p:nvPr>
            <p:ph type="pic" sz="quarter" idx="11"/>
          </p:nvPr>
        </p:nvSpPr>
        <p:spPr>
          <a:xfrm>
            <a:off x="1749552" y="1993392"/>
            <a:ext cx="2487168" cy="3322320"/>
          </a:xfrm>
          <a:prstGeom prst="rect">
            <a:avLst/>
          </a:prstGeom>
        </p:spPr>
        <p:txBody>
          <a:bodyPr/>
          <a:lstStyle/>
          <a:p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27460894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14:flip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7" presetClass="entr" presetSubtype="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25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2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125" decel="100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25" accel="100000" fill="hold">
                                          <p:stCondLst>
                                            <p:cond delay="1125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</p:bldLst>
  </p:timing>
  <p:hf hdr="0" ftr="0" dt="0"/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ICES OPT-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0" y="0"/>
            <a:ext cx="12192000" cy="3730752"/>
          </a:xfrm>
          <a:prstGeom prst="rect">
            <a:avLst/>
          </a:prstGeom>
          <a:solidFill>
            <a:schemeClr val="tx1"/>
          </a:solidFill>
          <a:ln w="63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0960" tIns="30480" rIns="60960" bIns="304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uk-UA" sz="1867">
              <a:solidFill>
                <a:schemeClr val="tx1"/>
              </a:solidFill>
            </a:endParaRPr>
          </a:p>
        </p:txBody>
      </p:sp>
      <p:cxnSp>
        <p:nvCxnSpPr>
          <p:cNvPr id="2" name="Straight Connector 1"/>
          <p:cNvCxnSpPr/>
          <p:nvPr userDrawn="1"/>
        </p:nvCxnSpPr>
        <p:spPr>
          <a:xfrm>
            <a:off x="469900" y="457200"/>
            <a:ext cx="0" cy="685800"/>
          </a:xfrm>
          <a:prstGeom prst="line">
            <a:avLst/>
          </a:prstGeom>
          <a:ln w="63500">
            <a:solidFill>
              <a:schemeClr val="accent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584200" y="380941"/>
            <a:ext cx="3632200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3000" b="1">
                <a:solidFill>
                  <a:schemeClr val="bg2"/>
                </a:solidFill>
                <a:latin typeface="+mn-lt"/>
                <a:ea typeface="Roboto Condensed" panose="02000000000000000000" pitchFamily="2" charset="0"/>
                <a:cs typeface="+mn-cs"/>
              </a:defRPr>
            </a:lvl1pPr>
          </a:lstStyle>
          <a:p>
            <a:pPr marL="0" lvl="0"/>
            <a:endParaRPr lang="uk-UA"/>
          </a:p>
        </p:txBody>
      </p:sp>
      <p:sp>
        <p:nvSpPr>
          <p:cNvPr id="10" name="Picture Placeholder 2"/>
          <p:cNvSpPr>
            <a:spLocks noGrp="1"/>
          </p:cNvSpPr>
          <p:nvPr>
            <p:ph type="pic" sz="quarter" idx="12"/>
          </p:nvPr>
        </p:nvSpPr>
        <p:spPr>
          <a:xfrm>
            <a:off x="3937000" y="1752600"/>
            <a:ext cx="4318000" cy="2641600"/>
          </a:xfrm>
          <a:prstGeom prst="rect">
            <a:avLst/>
          </a:prstGeom>
        </p:spPr>
        <p:txBody>
          <a:bodyPr/>
          <a:lstStyle>
            <a:lvl1pPr>
              <a:defRPr sz="1333"/>
            </a:lvl1pPr>
          </a:lstStyle>
          <a:p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40094508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14:flip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7" presetClass="entr" presetSubtype="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25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2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125" decel="100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25" accel="100000" fill="hold">
                                          <p:stCondLst>
                                            <p:cond delay="1125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</p:bldLst>
  </p:timing>
  <p:hf hdr="0" ftr="0" dt="0"/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ICES OPT-1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0" y="0"/>
            <a:ext cx="12192000" cy="3730752"/>
          </a:xfrm>
          <a:prstGeom prst="rect">
            <a:avLst/>
          </a:prstGeom>
          <a:solidFill>
            <a:schemeClr val="tx1"/>
          </a:solidFill>
          <a:ln w="63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0960" tIns="30480" rIns="60960" bIns="304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uk-UA" sz="1867">
              <a:solidFill>
                <a:schemeClr val="tx1"/>
              </a:solidFill>
            </a:endParaRPr>
          </a:p>
        </p:txBody>
      </p:sp>
      <p:cxnSp>
        <p:nvCxnSpPr>
          <p:cNvPr id="2" name="Straight Connector 1"/>
          <p:cNvCxnSpPr/>
          <p:nvPr userDrawn="1"/>
        </p:nvCxnSpPr>
        <p:spPr>
          <a:xfrm>
            <a:off x="469900" y="457200"/>
            <a:ext cx="0" cy="685800"/>
          </a:xfrm>
          <a:prstGeom prst="line">
            <a:avLst/>
          </a:prstGeom>
          <a:ln w="63500">
            <a:solidFill>
              <a:schemeClr val="accent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584200" y="380941"/>
            <a:ext cx="3632200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3000" b="1">
                <a:solidFill>
                  <a:schemeClr val="bg2"/>
                </a:solidFill>
                <a:latin typeface="+mn-lt"/>
                <a:ea typeface="Roboto Condensed" panose="02000000000000000000" pitchFamily="2" charset="0"/>
                <a:cs typeface="+mn-cs"/>
              </a:defRPr>
            </a:lvl1pPr>
          </a:lstStyle>
          <a:p>
            <a:pPr marL="0" lvl="0"/>
            <a:endParaRPr lang="uk-UA"/>
          </a:p>
        </p:txBody>
      </p:sp>
      <p:sp>
        <p:nvSpPr>
          <p:cNvPr id="10" name="Picture Placeholder 2"/>
          <p:cNvSpPr>
            <a:spLocks noGrp="1"/>
          </p:cNvSpPr>
          <p:nvPr>
            <p:ph type="pic" sz="quarter" idx="12"/>
          </p:nvPr>
        </p:nvSpPr>
        <p:spPr>
          <a:xfrm>
            <a:off x="1103376" y="1859280"/>
            <a:ext cx="4645152" cy="2657856"/>
          </a:xfrm>
          <a:prstGeom prst="rect">
            <a:avLst/>
          </a:prstGeom>
        </p:spPr>
        <p:txBody>
          <a:bodyPr/>
          <a:lstStyle>
            <a:lvl1pPr>
              <a:defRPr sz="1333"/>
            </a:lvl1pPr>
          </a:lstStyle>
          <a:p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41613378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14:flip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7" presetClass="entr" presetSubtype="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25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2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125" decel="100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25" accel="100000" fill="hold">
                                          <p:stCondLst>
                                            <p:cond delay="1125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</p:bldLst>
  </p:timing>
  <p:hf hdr="0" ftr="0" dt="0"/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ICES OPT-1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0" y="0"/>
            <a:ext cx="12192000" cy="3730752"/>
          </a:xfrm>
          <a:prstGeom prst="rect">
            <a:avLst/>
          </a:prstGeom>
          <a:solidFill>
            <a:schemeClr val="tx1"/>
          </a:solidFill>
          <a:ln w="63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0960" tIns="30480" rIns="60960" bIns="304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uk-UA" sz="1867">
              <a:solidFill>
                <a:schemeClr val="tx1"/>
              </a:solidFill>
            </a:endParaRPr>
          </a:p>
        </p:txBody>
      </p:sp>
      <p:cxnSp>
        <p:nvCxnSpPr>
          <p:cNvPr id="2" name="Straight Connector 1"/>
          <p:cNvCxnSpPr/>
          <p:nvPr userDrawn="1"/>
        </p:nvCxnSpPr>
        <p:spPr>
          <a:xfrm>
            <a:off x="469900" y="457200"/>
            <a:ext cx="0" cy="685800"/>
          </a:xfrm>
          <a:prstGeom prst="line">
            <a:avLst/>
          </a:prstGeom>
          <a:ln w="63500">
            <a:solidFill>
              <a:schemeClr val="accent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itle 7"/>
          <p:cNvSpPr>
            <a:spLocks noGrp="1"/>
          </p:cNvSpPr>
          <p:nvPr>
            <p:ph type="title" hasCustomPrompt="1"/>
          </p:nvPr>
        </p:nvSpPr>
        <p:spPr>
          <a:xfrm>
            <a:off x="584200" y="380941"/>
            <a:ext cx="36322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3000" b="1">
                <a:solidFill>
                  <a:schemeClr val="bg2"/>
                </a:solidFill>
                <a:latin typeface="+mn-lt"/>
                <a:ea typeface="Roboto Condensed" panose="02000000000000000000" pitchFamily="2" charset="0"/>
                <a:cs typeface="+mn-cs"/>
              </a:defRPr>
            </a:lvl1pPr>
          </a:lstStyle>
          <a:p>
            <a:pPr marL="0" lvl="0"/>
            <a:r>
              <a:rPr lang="en-US"/>
              <a:t>click to edit master title style</a:t>
            </a:r>
            <a:endParaRPr lang="uk-UA"/>
          </a:p>
        </p:txBody>
      </p:sp>
      <p:sp>
        <p:nvSpPr>
          <p:cNvPr id="10" name="Picture Placeholder 9"/>
          <p:cNvSpPr>
            <a:spLocks noGrp="1"/>
          </p:cNvSpPr>
          <p:nvPr>
            <p:ph type="pic" sz="quarter" idx="11"/>
          </p:nvPr>
        </p:nvSpPr>
        <p:spPr>
          <a:xfrm>
            <a:off x="3230880" y="2133600"/>
            <a:ext cx="5748528" cy="3230880"/>
          </a:xfrm>
          <a:prstGeom prst="rect">
            <a:avLst/>
          </a:prstGeom>
        </p:spPr>
        <p:txBody>
          <a:bodyPr/>
          <a:lstStyle/>
          <a:p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34281969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14:flip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7" presetClass="entr" presetSubtype="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25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2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125" decel="100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25" accel="100000" fill="hold">
                                          <p:stCondLst>
                                            <p:cond delay="1125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</p:bldLst>
  </p:timing>
  <p:hf hdr="0" ftr="0" dt="0"/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ORTFOLIO OPT-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1"/>
          </p:nvPr>
        </p:nvSpPr>
        <p:spPr>
          <a:xfrm>
            <a:off x="658368" y="1652016"/>
            <a:ext cx="6035040" cy="3998976"/>
          </a:xfrm>
          <a:prstGeom prst="rect">
            <a:avLst/>
          </a:prstGeom>
          <a:effectLst>
            <a:outerShdw blurRad="127000" dist="38100" dir="5400000" algn="t" rotWithShape="0">
              <a:prstClr val="black">
                <a:alpha val="67000"/>
              </a:prstClr>
            </a:outerShdw>
          </a:effectLst>
        </p:spPr>
        <p:txBody>
          <a:bodyPr/>
          <a:lstStyle>
            <a:lvl1pPr>
              <a:defRPr sz="1333"/>
            </a:lvl1pPr>
          </a:lstStyle>
          <a:p>
            <a:endParaRPr lang="uk-UA"/>
          </a:p>
        </p:txBody>
      </p:sp>
      <p:cxnSp>
        <p:nvCxnSpPr>
          <p:cNvPr id="2" name="Straight Connector 1"/>
          <p:cNvCxnSpPr/>
          <p:nvPr userDrawn="1"/>
        </p:nvCxnSpPr>
        <p:spPr>
          <a:xfrm>
            <a:off x="469900" y="457200"/>
            <a:ext cx="0" cy="685800"/>
          </a:xfrm>
          <a:prstGeom prst="line">
            <a:avLst/>
          </a:prstGeom>
          <a:ln w="63500">
            <a:solidFill>
              <a:schemeClr val="accent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itle 7"/>
          <p:cNvSpPr>
            <a:spLocks noGrp="1"/>
          </p:cNvSpPr>
          <p:nvPr>
            <p:ph type="title" hasCustomPrompt="1"/>
          </p:nvPr>
        </p:nvSpPr>
        <p:spPr>
          <a:xfrm>
            <a:off x="584200" y="380941"/>
            <a:ext cx="36322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3000" b="1">
                <a:latin typeface="+mn-lt"/>
                <a:ea typeface="Roboto Condensed" panose="02000000000000000000" pitchFamily="2" charset="0"/>
                <a:cs typeface="+mn-cs"/>
              </a:defRPr>
            </a:lvl1pPr>
          </a:lstStyle>
          <a:p>
            <a:pPr marL="0" lvl="0"/>
            <a:r>
              <a:rPr lang="en-US"/>
              <a:t>click to edit master title style</a:t>
            </a:r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11641081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14:flip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7" presetClass="entr" presetSubtype="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2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2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125" decel="100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25" accel="100000" fill="hold">
                                          <p:stCondLst>
                                            <p:cond delay="1125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  <p:hf hdr="0" ftr="0" dt="0"/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ORTFOLIO OPT-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1"/>
          <p:cNvCxnSpPr/>
          <p:nvPr userDrawn="1"/>
        </p:nvCxnSpPr>
        <p:spPr>
          <a:xfrm>
            <a:off x="469900" y="457200"/>
            <a:ext cx="0" cy="685800"/>
          </a:xfrm>
          <a:prstGeom prst="line">
            <a:avLst/>
          </a:prstGeom>
          <a:ln w="63500">
            <a:solidFill>
              <a:schemeClr val="accent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itle 7"/>
          <p:cNvSpPr>
            <a:spLocks noGrp="1"/>
          </p:cNvSpPr>
          <p:nvPr>
            <p:ph type="title" hasCustomPrompt="1"/>
          </p:nvPr>
        </p:nvSpPr>
        <p:spPr>
          <a:xfrm>
            <a:off x="584200" y="380941"/>
            <a:ext cx="36322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3000" b="1">
                <a:latin typeface="+mn-lt"/>
                <a:ea typeface="Roboto Condensed" panose="02000000000000000000" pitchFamily="2" charset="0"/>
                <a:cs typeface="+mn-cs"/>
              </a:defRPr>
            </a:lvl1pPr>
          </a:lstStyle>
          <a:p>
            <a:pPr marL="0" lvl="0"/>
            <a:r>
              <a:rPr lang="en-US"/>
              <a:t>click to edit master title style</a:t>
            </a:r>
            <a:endParaRPr lang="uk-UA"/>
          </a:p>
        </p:txBody>
      </p:sp>
      <p:sp>
        <p:nvSpPr>
          <p:cNvPr id="10" name="Picture Placeholder 2"/>
          <p:cNvSpPr>
            <a:spLocks noGrp="1"/>
          </p:cNvSpPr>
          <p:nvPr>
            <p:ph type="pic" sz="quarter" idx="12"/>
          </p:nvPr>
        </p:nvSpPr>
        <p:spPr>
          <a:xfrm>
            <a:off x="914400" y="1600200"/>
            <a:ext cx="4876800" cy="3657600"/>
          </a:xfrm>
          <a:prstGeom prst="rect">
            <a:avLst/>
          </a:prstGeom>
          <a:effectLst>
            <a:outerShdw blurRad="127000" dist="38100" dir="5400000" algn="t" rotWithShape="0">
              <a:prstClr val="black">
                <a:alpha val="67000"/>
              </a:prstClr>
            </a:outerShdw>
          </a:effectLst>
        </p:spPr>
        <p:txBody>
          <a:bodyPr/>
          <a:lstStyle>
            <a:lvl1pPr>
              <a:defRPr sz="1333"/>
            </a:lvl1pPr>
          </a:lstStyle>
          <a:p>
            <a:endParaRPr lang="uk-UA"/>
          </a:p>
        </p:txBody>
      </p:sp>
      <p:sp>
        <p:nvSpPr>
          <p:cNvPr id="11" name="Picture Placeholder 2"/>
          <p:cNvSpPr>
            <a:spLocks noGrp="1"/>
          </p:cNvSpPr>
          <p:nvPr>
            <p:ph type="pic" sz="quarter" idx="13"/>
          </p:nvPr>
        </p:nvSpPr>
        <p:spPr>
          <a:xfrm>
            <a:off x="6400800" y="1600200"/>
            <a:ext cx="4876800" cy="3657600"/>
          </a:xfrm>
          <a:prstGeom prst="rect">
            <a:avLst/>
          </a:prstGeom>
          <a:effectLst>
            <a:outerShdw blurRad="127000" dist="38100" dir="5400000" algn="t" rotWithShape="0">
              <a:prstClr val="black">
                <a:alpha val="67000"/>
              </a:prstClr>
            </a:outerShdw>
          </a:effectLst>
        </p:spPr>
        <p:txBody>
          <a:bodyPr/>
          <a:lstStyle>
            <a:lvl1pPr>
              <a:defRPr sz="1333"/>
            </a:lvl1pPr>
          </a:lstStyle>
          <a:p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17606627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14:flip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7" presetClass="entr" presetSubtype="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25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2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125" decel="100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25" accel="100000" fill="hold">
                                          <p:stCondLst>
                                            <p:cond delay="1125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37" presetClass="entr" presetSubtype="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11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25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2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125" decel="100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25" accel="100000" fill="hold">
                                          <p:stCondLst>
                                            <p:cond delay="1125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1" grpId="0"/>
    </p:bldLst>
  </p:timing>
  <p:hf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Nagłówek sekcj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l-PL"/>
              <a:t>Kliknij, aby edytować styl</a:t>
            </a:r>
          </a:p>
        </p:txBody>
      </p:sp>
      <p:sp>
        <p:nvSpPr>
          <p:cNvPr id="3" name="Symbol zastępczy tekstu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l-PL"/>
              <a:t>Edytuj style wzorca tekstu</a:t>
            </a:r>
          </a:p>
        </p:txBody>
      </p:sp>
      <p:sp>
        <p:nvSpPr>
          <p:cNvPr id="4" name="Symbol zastępczy daty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1E29A8-6A29-40B5-BE2B-AF91392E4268}" type="datetimeFigureOut">
              <a:rPr lang="pl-PL" smtClean="0"/>
              <a:t>17.01.2020</a:t>
            </a:fld>
            <a:endParaRPr lang="pl-PL"/>
          </a:p>
        </p:txBody>
      </p:sp>
      <p:sp>
        <p:nvSpPr>
          <p:cNvPr id="5" name="Symbol zastępczy stopki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ymbol zastępczy numeru slajd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6276C0-68C9-48B8-A401-A655081E8814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64514295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ORTFOLIO OPT-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1"/>
          <p:cNvCxnSpPr/>
          <p:nvPr userDrawn="1"/>
        </p:nvCxnSpPr>
        <p:spPr>
          <a:xfrm>
            <a:off x="469900" y="457200"/>
            <a:ext cx="0" cy="685800"/>
          </a:xfrm>
          <a:prstGeom prst="line">
            <a:avLst/>
          </a:prstGeom>
          <a:ln w="63500">
            <a:solidFill>
              <a:schemeClr val="accent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itle 7"/>
          <p:cNvSpPr>
            <a:spLocks noGrp="1"/>
          </p:cNvSpPr>
          <p:nvPr>
            <p:ph type="title" hasCustomPrompt="1"/>
          </p:nvPr>
        </p:nvSpPr>
        <p:spPr>
          <a:xfrm>
            <a:off x="584200" y="380941"/>
            <a:ext cx="36322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3000" b="1">
                <a:latin typeface="+mn-lt"/>
                <a:ea typeface="Roboto Condensed" panose="02000000000000000000" pitchFamily="2" charset="0"/>
                <a:cs typeface="+mn-cs"/>
              </a:defRPr>
            </a:lvl1pPr>
          </a:lstStyle>
          <a:p>
            <a:pPr marL="0" lvl="0"/>
            <a:r>
              <a:rPr lang="en-US"/>
              <a:t>click to edit master title style</a:t>
            </a:r>
            <a:endParaRPr lang="uk-UA"/>
          </a:p>
        </p:txBody>
      </p:sp>
      <p:sp>
        <p:nvSpPr>
          <p:cNvPr id="10" name="Picture Placeholder 2"/>
          <p:cNvSpPr>
            <a:spLocks noGrp="1"/>
          </p:cNvSpPr>
          <p:nvPr>
            <p:ph type="pic" sz="quarter" idx="12"/>
          </p:nvPr>
        </p:nvSpPr>
        <p:spPr>
          <a:xfrm>
            <a:off x="838200" y="1835082"/>
            <a:ext cx="3352800" cy="1828800"/>
          </a:xfrm>
          <a:prstGeom prst="rect">
            <a:avLst/>
          </a:prstGeom>
          <a:effectLst>
            <a:outerShdw blurRad="88900" dist="38100" dir="5400000" algn="t" rotWithShape="0">
              <a:prstClr val="black">
                <a:alpha val="67000"/>
              </a:prstClr>
            </a:outerShdw>
          </a:effectLst>
        </p:spPr>
        <p:txBody>
          <a:bodyPr/>
          <a:lstStyle>
            <a:lvl1pPr>
              <a:defRPr sz="1333"/>
            </a:lvl1pPr>
          </a:lstStyle>
          <a:p>
            <a:endParaRPr lang="uk-UA"/>
          </a:p>
        </p:txBody>
      </p:sp>
      <p:sp>
        <p:nvSpPr>
          <p:cNvPr id="11" name="Picture Placeholder 2"/>
          <p:cNvSpPr>
            <a:spLocks noGrp="1"/>
          </p:cNvSpPr>
          <p:nvPr>
            <p:ph type="pic" sz="quarter" idx="13"/>
          </p:nvPr>
        </p:nvSpPr>
        <p:spPr>
          <a:xfrm>
            <a:off x="8001000" y="1835082"/>
            <a:ext cx="3352800" cy="1828800"/>
          </a:xfrm>
          <a:prstGeom prst="rect">
            <a:avLst/>
          </a:prstGeom>
          <a:effectLst>
            <a:outerShdw blurRad="88900" dist="38100" dir="5400000" algn="t" rotWithShape="0">
              <a:prstClr val="black">
                <a:alpha val="67000"/>
              </a:prstClr>
            </a:outerShdw>
          </a:effectLst>
        </p:spPr>
        <p:txBody>
          <a:bodyPr/>
          <a:lstStyle>
            <a:lvl1pPr>
              <a:defRPr sz="1333"/>
            </a:lvl1pPr>
          </a:lstStyle>
          <a:p>
            <a:endParaRPr lang="uk-UA"/>
          </a:p>
        </p:txBody>
      </p:sp>
      <p:sp>
        <p:nvSpPr>
          <p:cNvPr id="12" name="Picture Placeholder 2"/>
          <p:cNvSpPr>
            <a:spLocks noGrp="1"/>
          </p:cNvSpPr>
          <p:nvPr>
            <p:ph type="pic" sz="quarter" idx="14"/>
          </p:nvPr>
        </p:nvSpPr>
        <p:spPr>
          <a:xfrm>
            <a:off x="4419600" y="1835082"/>
            <a:ext cx="3352800" cy="1828800"/>
          </a:xfrm>
          <a:prstGeom prst="rect">
            <a:avLst/>
          </a:prstGeom>
          <a:effectLst>
            <a:outerShdw blurRad="88900" dist="38100" dir="5400000" algn="t" rotWithShape="0">
              <a:prstClr val="black">
                <a:alpha val="67000"/>
              </a:prstClr>
            </a:outerShdw>
          </a:effectLst>
        </p:spPr>
        <p:txBody>
          <a:bodyPr/>
          <a:lstStyle>
            <a:lvl1pPr>
              <a:defRPr sz="1333"/>
            </a:lvl1pPr>
          </a:lstStyle>
          <a:p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5171057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14:flip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7" presetClass="entr" presetSubtype="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25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2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125" decel="100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25" accel="100000" fill="hold">
                                          <p:stCondLst>
                                            <p:cond delay="1125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37" presetClass="entr" presetSubtype="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11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2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2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125" decel="100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25" accel="100000" fill="hold">
                                          <p:stCondLst>
                                            <p:cond delay="1125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37" presetClass="entr" presetSubtype="0" fill="hold" grpId="0" nodeType="withEffect" nodePh="1">
                                  <p:stCondLst>
                                    <p:cond delay="500"/>
                                  </p:stCondLst>
                                  <p:endCondLst>
                                    <p:cond evt="begin" delay="0">
                                      <p:tn val="1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25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2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125" decel="100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25" accel="100000" fill="hold">
                                          <p:stCondLst>
                                            <p:cond delay="1125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1" grpId="0"/>
      <p:bldP spid="12" grpId="0"/>
    </p:bldLst>
  </p:timing>
  <p:hf hdr="0" ftr="0" dt="0"/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ORTFOLIO OPT-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1"/>
          <p:cNvCxnSpPr/>
          <p:nvPr userDrawn="1"/>
        </p:nvCxnSpPr>
        <p:spPr>
          <a:xfrm>
            <a:off x="469900" y="457200"/>
            <a:ext cx="0" cy="685800"/>
          </a:xfrm>
          <a:prstGeom prst="line">
            <a:avLst/>
          </a:prstGeom>
          <a:ln w="63500">
            <a:solidFill>
              <a:schemeClr val="accent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itle 7"/>
          <p:cNvSpPr>
            <a:spLocks noGrp="1"/>
          </p:cNvSpPr>
          <p:nvPr>
            <p:ph type="title" hasCustomPrompt="1"/>
          </p:nvPr>
        </p:nvSpPr>
        <p:spPr>
          <a:xfrm>
            <a:off x="584200" y="380941"/>
            <a:ext cx="36322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3000" b="1">
                <a:latin typeface="+mn-lt"/>
                <a:ea typeface="Roboto Condensed" panose="02000000000000000000" pitchFamily="2" charset="0"/>
                <a:cs typeface="+mn-cs"/>
              </a:defRPr>
            </a:lvl1pPr>
          </a:lstStyle>
          <a:p>
            <a:pPr marL="0" lvl="0"/>
            <a:r>
              <a:rPr lang="en-US"/>
              <a:t>click to edit master title style</a:t>
            </a:r>
            <a:endParaRPr lang="uk-UA"/>
          </a:p>
        </p:txBody>
      </p:sp>
      <p:sp>
        <p:nvSpPr>
          <p:cNvPr id="13" name="Picture Placeholder 2"/>
          <p:cNvSpPr>
            <a:spLocks noGrp="1"/>
          </p:cNvSpPr>
          <p:nvPr>
            <p:ph type="pic" sz="quarter" idx="12"/>
          </p:nvPr>
        </p:nvSpPr>
        <p:spPr>
          <a:xfrm>
            <a:off x="838200" y="1600200"/>
            <a:ext cx="3352800" cy="3352800"/>
          </a:xfrm>
          <a:prstGeom prst="rect">
            <a:avLst/>
          </a:prstGeom>
          <a:effectLst>
            <a:outerShdw blurRad="127000" dist="38100" dir="5400000" algn="t" rotWithShape="0">
              <a:prstClr val="black">
                <a:alpha val="67000"/>
              </a:prstClr>
            </a:outerShdw>
          </a:effectLst>
        </p:spPr>
        <p:txBody>
          <a:bodyPr/>
          <a:lstStyle>
            <a:lvl1pPr>
              <a:defRPr sz="1333"/>
            </a:lvl1pPr>
          </a:lstStyle>
          <a:p>
            <a:endParaRPr lang="uk-UA"/>
          </a:p>
        </p:txBody>
      </p:sp>
      <p:sp>
        <p:nvSpPr>
          <p:cNvPr id="14" name="Picture Placeholder 2"/>
          <p:cNvSpPr>
            <a:spLocks noGrp="1"/>
          </p:cNvSpPr>
          <p:nvPr>
            <p:ph type="pic" sz="quarter" idx="13"/>
          </p:nvPr>
        </p:nvSpPr>
        <p:spPr>
          <a:xfrm>
            <a:off x="8001000" y="1600200"/>
            <a:ext cx="3352800" cy="3352800"/>
          </a:xfrm>
          <a:prstGeom prst="rect">
            <a:avLst/>
          </a:prstGeom>
          <a:effectLst>
            <a:outerShdw blurRad="127000" dist="38100" dir="5400000" algn="t" rotWithShape="0">
              <a:prstClr val="black">
                <a:alpha val="67000"/>
              </a:prstClr>
            </a:outerShdw>
          </a:effectLst>
        </p:spPr>
        <p:txBody>
          <a:bodyPr/>
          <a:lstStyle>
            <a:lvl1pPr>
              <a:defRPr sz="1333"/>
            </a:lvl1pPr>
          </a:lstStyle>
          <a:p>
            <a:endParaRPr lang="uk-UA"/>
          </a:p>
        </p:txBody>
      </p:sp>
      <p:sp>
        <p:nvSpPr>
          <p:cNvPr id="15" name="Picture Placeholder 2"/>
          <p:cNvSpPr>
            <a:spLocks noGrp="1"/>
          </p:cNvSpPr>
          <p:nvPr>
            <p:ph type="pic" sz="quarter" idx="14"/>
          </p:nvPr>
        </p:nvSpPr>
        <p:spPr>
          <a:xfrm>
            <a:off x="4419600" y="1600200"/>
            <a:ext cx="3352800" cy="3352800"/>
          </a:xfrm>
          <a:prstGeom prst="rect">
            <a:avLst/>
          </a:prstGeom>
          <a:effectLst>
            <a:outerShdw blurRad="127000" dist="38100" dir="5400000" algn="t" rotWithShape="0">
              <a:prstClr val="black">
                <a:alpha val="67000"/>
              </a:prstClr>
            </a:outerShdw>
          </a:effectLst>
        </p:spPr>
        <p:txBody>
          <a:bodyPr/>
          <a:lstStyle>
            <a:lvl1pPr>
              <a:defRPr sz="1333"/>
            </a:lvl1pPr>
          </a:lstStyle>
          <a:p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11282055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14:flip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7" presetClass="entr" presetSubtype="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25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2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125" decel="100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25" accel="100000" fill="hold">
                                          <p:stCondLst>
                                            <p:cond delay="1125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37" presetClass="entr" presetSubtype="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11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25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2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125" decel="100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25" accel="100000" fill="hold">
                                          <p:stCondLst>
                                            <p:cond delay="1125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37" presetClass="entr" presetSubtype="0" fill="hold" grpId="0" nodeType="withEffect" nodePh="1">
                                  <p:stCondLst>
                                    <p:cond delay="500"/>
                                  </p:stCondLst>
                                  <p:endCondLst>
                                    <p:cond evt="begin" delay="0">
                                      <p:tn val="1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25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2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125" decel="100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25" accel="100000" fill="hold">
                                          <p:stCondLst>
                                            <p:cond delay="1125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14" grpId="0"/>
      <p:bldP spid="15" grpId="0"/>
    </p:bldLst>
  </p:timing>
  <p:hf hdr="0" ftr="0" dt="0"/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ORTFOLIO OPT-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1"/>
          <p:cNvCxnSpPr/>
          <p:nvPr userDrawn="1"/>
        </p:nvCxnSpPr>
        <p:spPr>
          <a:xfrm>
            <a:off x="469900" y="457200"/>
            <a:ext cx="0" cy="685800"/>
          </a:xfrm>
          <a:prstGeom prst="line">
            <a:avLst/>
          </a:prstGeom>
          <a:ln w="63500">
            <a:solidFill>
              <a:schemeClr val="accent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itle 7"/>
          <p:cNvSpPr>
            <a:spLocks noGrp="1"/>
          </p:cNvSpPr>
          <p:nvPr>
            <p:ph type="title" hasCustomPrompt="1"/>
          </p:nvPr>
        </p:nvSpPr>
        <p:spPr>
          <a:xfrm>
            <a:off x="584200" y="380941"/>
            <a:ext cx="36322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3000" b="1">
                <a:latin typeface="+mn-lt"/>
                <a:ea typeface="Roboto Condensed" panose="02000000000000000000" pitchFamily="2" charset="0"/>
                <a:cs typeface="+mn-cs"/>
              </a:defRPr>
            </a:lvl1pPr>
          </a:lstStyle>
          <a:p>
            <a:pPr marL="0" lvl="0"/>
            <a:r>
              <a:rPr lang="en-US"/>
              <a:t>click to edit master title style</a:t>
            </a:r>
            <a:endParaRPr lang="uk-UA"/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11"/>
          </p:nvPr>
        </p:nvSpPr>
        <p:spPr>
          <a:xfrm>
            <a:off x="1524000" y="1603248"/>
            <a:ext cx="1219200" cy="1219200"/>
          </a:xfrm>
          <a:prstGeom prst="rect">
            <a:avLst/>
          </a:prstGeom>
        </p:spPr>
        <p:txBody>
          <a:bodyPr/>
          <a:lstStyle>
            <a:lvl1pPr>
              <a:defRPr sz="1333"/>
            </a:lvl1pPr>
          </a:lstStyle>
          <a:p>
            <a:endParaRPr lang="uk-UA"/>
          </a:p>
        </p:txBody>
      </p:sp>
      <p:sp>
        <p:nvSpPr>
          <p:cNvPr id="10" name="Picture Placeholder 5"/>
          <p:cNvSpPr>
            <a:spLocks noGrp="1"/>
          </p:cNvSpPr>
          <p:nvPr>
            <p:ph type="pic" sz="quarter" idx="12"/>
          </p:nvPr>
        </p:nvSpPr>
        <p:spPr>
          <a:xfrm>
            <a:off x="1524000" y="2822448"/>
            <a:ext cx="1219200" cy="1219200"/>
          </a:xfrm>
          <a:prstGeom prst="rect">
            <a:avLst/>
          </a:prstGeom>
        </p:spPr>
        <p:txBody>
          <a:bodyPr/>
          <a:lstStyle>
            <a:lvl1pPr>
              <a:defRPr sz="1333"/>
            </a:lvl1pPr>
          </a:lstStyle>
          <a:p>
            <a:endParaRPr lang="uk-UA"/>
          </a:p>
        </p:txBody>
      </p:sp>
      <p:sp>
        <p:nvSpPr>
          <p:cNvPr id="11" name="Picture Placeholder 5"/>
          <p:cNvSpPr>
            <a:spLocks noGrp="1"/>
          </p:cNvSpPr>
          <p:nvPr>
            <p:ph type="pic" sz="quarter" idx="13"/>
          </p:nvPr>
        </p:nvSpPr>
        <p:spPr>
          <a:xfrm>
            <a:off x="1524000" y="4041648"/>
            <a:ext cx="1219200" cy="1219200"/>
          </a:xfrm>
          <a:prstGeom prst="rect">
            <a:avLst/>
          </a:prstGeom>
        </p:spPr>
        <p:txBody>
          <a:bodyPr/>
          <a:lstStyle>
            <a:lvl1pPr>
              <a:defRPr sz="1333"/>
            </a:lvl1pPr>
          </a:lstStyle>
          <a:p>
            <a:endParaRPr lang="uk-UA"/>
          </a:p>
        </p:txBody>
      </p:sp>
      <p:sp>
        <p:nvSpPr>
          <p:cNvPr id="12" name="Picture Placeholder 5"/>
          <p:cNvSpPr>
            <a:spLocks noGrp="1"/>
          </p:cNvSpPr>
          <p:nvPr>
            <p:ph type="pic" sz="quarter" idx="14"/>
          </p:nvPr>
        </p:nvSpPr>
        <p:spPr>
          <a:xfrm>
            <a:off x="2743200" y="1603248"/>
            <a:ext cx="1219200" cy="1219200"/>
          </a:xfrm>
          <a:prstGeom prst="rect">
            <a:avLst/>
          </a:prstGeom>
        </p:spPr>
        <p:txBody>
          <a:bodyPr/>
          <a:lstStyle>
            <a:lvl1pPr>
              <a:defRPr sz="1333"/>
            </a:lvl1pPr>
          </a:lstStyle>
          <a:p>
            <a:endParaRPr lang="uk-UA"/>
          </a:p>
        </p:txBody>
      </p:sp>
      <p:sp>
        <p:nvSpPr>
          <p:cNvPr id="14" name="Picture Placeholder 5"/>
          <p:cNvSpPr>
            <a:spLocks noGrp="1"/>
          </p:cNvSpPr>
          <p:nvPr>
            <p:ph type="pic" sz="quarter" idx="16"/>
          </p:nvPr>
        </p:nvSpPr>
        <p:spPr>
          <a:xfrm>
            <a:off x="2743200" y="4041648"/>
            <a:ext cx="1219200" cy="1219200"/>
          </a:xfrm>
          <a:prstGeom prst="rect">
            <a:avLst/>
          </a:prstGeom>
        </p:spPr>
        <p:txBody>
          <a:bodyPr/>
          <a:lstStyle>
            <a:lvl1pPr>
              <a:defRPr sz="1333"/>
            </a:lvl1pPr>
          </a:lstStyle>
          <a:p>
            <a:endParaRPr lang="uk-UA"/>
          </a:p>
        </p:txBody>
      </p:sp>
      <p:sp>
        <p:nvSpPr>
          <p:cNvPr id="15" name="Picture Placeholder 5"/>
          <p:cNvSpPr>
            <a:spLocks noGrp="1"/>
          </p:cNvSpPr>
          <p:nvPr>
            <p:ph type="pic" sz="quarter" idx="17"/>
          </p:nvPr>
        </p:nvSpPr>
        <p:spPr>
          <a:xfrm>
            <a:off x="3962400" y="1603248"/>
            <a:ext cx="1219200" cy="1219200"/>
          </a:xfrm>
          <a:prstGeom prst="rect">
            <a:avLst/>
          </a:prstGeom>
        </p:spPr>
        <p:txBody>
          <a:bodyPr/>
          <a:lstStyle>
            <a:lvl1pPr>
              <a:defRPr sz="1333"/>
            </a:lvl1pPr>
          </a:lstStyle>
          <a:p>
            <a:endParaRPr lang="uk-UA"/>
          </a:p>
        </p:txBody>
      </p:sp>
      <p:sp>
        <p:nvSpPr>
          <p:cNvPr id="16" name="Picture Placeholder 5"/>
          <p:cNvSpPr>
            <a:spLocks noGrp="1"/>
          </p:cNvSpPr>
          <p:nvPr>
            <p:ph type="pic" sz="quarter" idx="18"/>
          </p:nvPr>
        </p:nvSpPr>
        <p:spPr>
          <a:xfrm>
            <a:off x="3962400" y="2822448"/>
            <a:ext cx="1219200" cy="1219200"/>
          </a:xfrm>
          <a:prstGeom prst="rect">
            <a:avLst/>
          </a:prstGeom>
        </p:spPr>
        <p:txBody>
          <a:bodyPr/>
          <a:lstStyle>
            <a:lvl1pPr>
              <a:defRPr sz="1333"/>
            </a:lvl1pPr>
          </a:lstStyle>
          <a:p>
            <a:endParaRPr lang="uk-UA"/>
          </a:p>
        </p:txBody>
      </p:sp>
      <p:sp>
        <p:nvSpPr>
          <p:cNvPr id="17" name="Picture Placeholder 5"/>
          <p:cNvSpPr>
            <a:spLocks noGrp="1"/>
          </p:cNvSpPr>
          <p:nvPr>
            <p:ph type="pic" sz="quarter" idx="19"/>
          </p:nvPr>
        </p:nvSpPr>
        <p:spPr>
          <a:xfrm>
            <a:off x="3962400" y="4041648"/>
            <a:ext cx="1219200" cy="1219200"/>
          </a:xfrm>
          <a:prstGeom prst="rect">
            <a:avLst/>
          </a:prstGeom>
        </p:spPr>
        <p:txBody>
          <a:bodyPr/>
          <a:lstStyle>
            <a:lvl1pPr>
              <a:defRPr sz="1333"/>
            </a:lvl1pPr>
          </a:lstStyle>
          <a:p>
            <a:endParaRPr lang="uk-UA"/>
          </a:p>
        </p:txBody>
      </p:sp>
      <p:sp>
        <p:nvSpPr>
          <p:cNvPr id="18" name="Picture Placeholder 5"/>
          <p:cNvSpPr>
            <a:spLocks noGrp="1"/>
          </p:cNvSpPr>
          <p:nvPr>
            <p:ph type="pic" sz="quarter" idx="20"/>
          </p:nvPr>
        </p:nvSpPr>
        <p:spPr>
          <a:xfrm>
            <a:off x="2743200" y="2822448"/>
            <a:ext cx="1219200" cy="1219200"/>
          </a:xfrm>
          <a:prstGeom prst="rect">
            <a:avLst/>
          </a:prstGeom>
        </p:spPr>
        <p:txBody>
          <a:bodyPr/>
          <a:lstStyle>
            <a:lvl1pPr>
              <a:defRPr sz="1333"/>
            </a:lvl1pPr>
          </a:lstStyle>
          <a:p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16030891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14:flip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7" presetClass="entr" presetSubtype="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2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2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125" decel="100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25" accel="100000" fill="hold">
                                          <p:stCondLst>
                                            <p:cond delay="1125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37" presetClass="entr" presetSubtype="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11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2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2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125" decel="100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25" accel="100000" fill="hold">
                                          <p:stCondLst>
                                            <p:cond delay="1125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37" presetClass="entr" presetSubtype="0" fill="hold" grpId="0" nodeType="withEffect" nodePh="1">
                                  <p:stCondLst>
                                    <p:cond delay="500"/>
                                  </p:stCondLst>
                                  <p:endCondLst>
                                    <p:cond evt="begin" delay="0">
                                      <p:tn val="1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25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2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125" decel="100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25" accel="100000" fill="hold">
                                          <p:stCondLst>
                                            <p:cond delay="1125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37" presetClass="entr" presetSubtype="0" fill="hold" grpId="0" nodeType="withEffect" nodePh="1">
                                  <p:stCondLst>
                                    <p:cond delay="750"/>
                                  </p:stCondLst>
                                  <p:endCondLst>
                                    <p:cond evt="begin" delay="0">
                                      <p:tn val="2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25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2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125" decel="100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25" accel="100000" fill="hold">
                                          <p:stCondLst>
                                            <p:cond delay="1125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37" presetClass="entr" presetSubtype="0" fill="hold" grpId="0" nodeType="withEffect" nodePh="1">
                                  <p:stCondLst>
                                    <p:cond delay="1000"/>
                                  </p:stCondLst>
                                  <p:endCondLst>
                                    <p:cond evt="begin" delay="0">
                                      <p:tn val="2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25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25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125" decel="100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25" accel="100000" fill="hold">
                                          <p:stCondLst>
                                            <p:cond delay="1125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37" presetClass="entr" presetSubtype="0" fill="hold" grpId="0" nodeType="withEffect" nodePh="1">
                                  <p:stCondLst>
                                    <p:cond delay="1250"/>
                                  </p:stCondLst>
                                  <p:endCondLst>
                                    <p:cond evt="begin" delay="0">
                                      <p:tn val="3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25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12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125" decel="100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125" accel="100000" fill="hold">
                                          <p:stCondLst>
                                            <p:cond delay="1125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37" presetClass="entr" presetSubtype="0" fill="hold" grpId="0" nodeType="withEffect" nodePh="1">
                                  <p:stCondLst>
                                    <p:cond delay="1500"/>
                                  </p:stCondLst>
                                  <p:endCondLst>
                                    <p:cond evt="begin" delay="0">
                                      <p:tn val="41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125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12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125" decel="100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125" accel="100000" fill="hold">
                                          <p:stCondLst>
                                            <p:cond delay="1125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" presetID="37" presetClass="entr" presetSubtype="0" fill="hold" grpId="0" nodeType="withEffect" nodePh="1">
                                  <p:stCondLst>
                                    <p:cond delay="1750"/>
                                  </p:stCondLst>
                                  <p:endCondLst>
                                    <p:cond evt="begin" delay="0">
                                      <p:tn val="4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125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12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125" decel="100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125" accel="100000" fill="hold">
                                          <p:stCondLst>
                                            <p:cond delay="1125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37" presetClass="entr" presetSubtype="0" fill="hold" grpId="0" nodeType="withEffect" nodePh="1">
                                  <p:stCondLst>
                                    <p:cond delay="2000"/>
                                  </p:stCondLst>
                                  <p:endCondLst>
                                    <p:cond evt="begin" delay="0">
                                      <p:tn val="5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125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6" dur="12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1125" decel="100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125" accel="100000" fill="hold">
                                          <p:stCondLst>
                                            <p:cond delay="1125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10" grpId="0"/>
      <p:bldP spid="11" grpId="0"/>
      <p:bldP spid="12" grpId="0"/>
      <p:bldP spid="14" grpId="0"/>
      <p:bldP spid="15" grpId="0"/>
      <p:bldP spid="16" grpId="0"/>
      <p:bldP spid="17" grpId="0"/>
      <p:bldP spid="18" grpId="0"/>
    </p:bldLst>
  </p:timing>
  <p:hf hdr="0" ftr="0" dt="0"/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ORTFOLIO OPT-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1"/>
          <p:cNvCxnSpPr/>
          <p:nvPr userDrawn="1"/>
        </p:nvCxnSpPr>
        <p:spPr>
          <a:xfrm>
            <a:off x="469900" y="457200"/>
            <a:ext cx="0" cy="685800"/>
          </a:xfrm>
          <a:prstGeom prst="line">
            <a:avLst/>
          </a:prstGeom>
          <a:ln w="63500">
            <a:solidFill>
              <a:schemeClr val="accent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itle 7"/>
          <p:cNvSpPr>
            <a:spLocks noGrp="1"/>
          </p:cNvSpPr>
          <p:nvPr>
            <p:ph type="title" hasCustomPrompt="1"/>
          </p:nvPr>
        </p:nvSpPr>
        <p:spPr>
          <a:xfrm>
            <a:off x="584200" y="380941"/>
            <a:ext cx="36322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3000" b="1">
                <a:latin typeface="+mn-lt"/>
                <a:ea typeface="Roboto Condensed" panose="02000000000000000000" pitchFamily="2" charset="0"/>
                <a:cs typeface="+mn-cs"/>
              </a:defRPr>
            </a:lvl1pPr>
          </a:lstStyle>
          <a:p>
            <a:pPr marL="0" lvl="0"/>
            <a:r>
              <a:rPr lang="en-US"/>
              <a:t>click to edit master title style</a:t>
            </a:r>
            <a:endParaRPr lang="uk-UA"/>
          </a:p>
        </p:txBody>
      </p:sp>
      <p:sp>
        <p:nvSpPr>
          <p:cNvPr id="10" name="Picture Placeholder 2"/>
          <p:cNvSpPr>
            <a:spLocks noGrp="1"/>
          </p:cNvSpPr>
          <p:nvPr>
            <p:ph type="pic" sz="quarter" idx="12"/>
          </p:nvPr>
        </p:nvSpPr>
        <p:spPr>
          <a:xfrm>
            <a:off x="0" y="1600200"/>
            <a:ext cx="2438400" cy="1828800"/>
          </a:xfrm>
          <a:prstGeom prst="rect">
            <a:avLst/>
          </a:prstGeom>
          <a:ln w="12700">
            <a:solidFill>
              <a:schemeClr val="bg1"/>
            </a:solidFill>
          </a:ln>
          <a:effectLst/>
        </p:spPr>
        <p:txBody>
          <a:bodyPr/>
          <a:lstStyle>
            <a:lvl1pPr>
              <a:defRPr sz="1333"/>
            </a:lvl1pPr>
          </a:lstStyle>
          <a:p>
            <a:endParaRPr lang="uk-UA"/>
          </a:p>
        </p:txBody>
      </p:sp>
      <p:sp>
        <p:nvSpPr>
          <p:cNvPr id="14" name="Picture Placeholder 2"/>
          <p:cNvSpPr>
            <a:spLocks noGrp="1"/>
          </p:cNvSpPr>
          <p:nvPr>
            <p:ph type="pic" sz="quarter" idx="14"/>
          </p:nvPr>
        </p:nvSpPr>
        <p:spPr>
          <a:xfrm>
            <a:off x="0" y="3432048"/>
            <a:ext cx="2438400" cy="1828800"/>
          </a:xfrm>
          <a:prstGeom prst="rect">
            <a:avLst/>
          </a:prstGeom>
          <a:ln w="12700">
            <a:solidFill>
              <a:schemeClr val="bg1"/>
            </a:solidFill>
          </a:ln>
          <a:effectLst/>
        </p:spPr>
        <p:txBody>
          <a:bodyPr/>
          <a:lstStyle>
            <a:lvl1pPr>
              <a:defRPr sz="1333"/>
            </a:lvl1pPr>
          </a:lstStyle>
          <a:p>
            <a:endParaRPr lang="uk-UA"/>
          </a:p>
        </p:txBody>
      </p:sp>
      <p:sp>
        <p:nvSpPr>
          <p:cNvPr id="20" name="Picture Placeholder 2"/>
          <p:cNvSpPr>
            <a:spLocks noGrp="1"/>
          </p:cNvSpPr>
          <p:nvPr>
            <p:ph type="pic" sz="quarter" idx="15"/>
          </p:nvPr>
        </p:nvSpPr>
        <p:spPr>
          <a:xfrm>
            <a:off x="2438400" y="1600200"/>
            <a:ext cx="2438400" cy="1828800"/>
          </a:xfrm>
          <a:prstGeom prst="rect">
            <a:avLst/>
          </a:prstGeom>
          <a:ln w="12700">
            <a:solidFill>
              <a:schemeClr val="bg1"/>
            </a:solidFill>
          </a:ln>
          <a:effectLst/>
        </p:spPr>
        <p:txBody>
          <a:bodyPr/>
          <a:lstStyle>
            <a:lvl1pPr>
              <a:defRPr sz="1333"/>
            </a:lvl1pPr>
          </a:lstStyle>
          <a:p>
            <a:endParaRPr lang="uk-UA"/>
          </a:p>
        </p:txBody>
      </p:sp>
      <p:sp>
        <p:nvSpPr>
          <p:cNvPr id="21" name="Picture Placeholder 2"/>
          <p:cNvSpPr>
            <a:spLocks noGrp="1"/>
          </p:cNvSpPr>
          <p:nvPr>
            <p:ph type="pic" sz="quarter" idx="16"/>
          </p:nvPr>
        </p:nvSpPr>
        <p:spPr>
          <a:xfrm>
            <a:off x="2438400" y="3432048"/>
            <a:ext cx="2438400" cy="1828800"/>
          </a:xfrm>
          <a:prstGeom prst="rect">
            <a:avLst/>
          </a:prstGeom>
          <a:ln w="12700">
            <a:solidFill>
              <a:schemeClr val="bg1"/>
            </a:solidFill>
          </a:ln>
          <a:effectLst/>
        </p:spPr>
        <p:txBody>
          <a:bodyPr/>
          <a:lstStyle>
            <a:lvl1pPr>
              <a:defRPr sz="1333"/>
            </a:lvl1pPr>
          </a:lstStyle>
          <a:p>
            <a:endParaRPr lang="uk-UA"/>
          </a:p>
        </p:txBody>
      </p:sp>
      <p:sp>
        <p:nvSpPr>
          <p:cNvPr id="22" name="Picture Placeholder 2"/>
          <p:cNvSpPr>
            <a:spLocks noGrp="1"/>
          </p:cNvSpPr>
          <p:nvPr>
            <p:ph type="pic" sz="quarter" idx="17"/>
          </p:nvPr>
        </p:nvSpPr>
        <p:spPr>
          <a:xfrm>
            <a:off x="4876800" y="1600200"/>
            <a:ext cx="2438400" cy="1828800"/>
          </a:xfrm>
          <a:prstGeom prst="rect">
            <a:avLst/>
          </a:prstGeom>
          <a:ln w="12700">
            <a:solidFill>
              <a:schemeClr val="bg1"/>
            </a:solidFill>
          </a:ln>
          <a:effectLst/>
        </p:spPr>
        <p:txBody>
          <a:bodyPr/>
          <a:lstStyle>
            <a:lvl1pPr>
              <a:defRPr sz="1333"/>
            </a:lvl1pPr>
          </a:lstStyle>
          <a:p>
            <a:endParaRPr lang="uk-UA"/>
          </a:p>
        </p:txBody>
      </p:sp>
      <p:sp>
        <p:nvSpPr>
          <p:cNvPr id="23" name="Picture Placeholder 2"/>
          <p:cNvSpPr>
            <a:spLocks noGrp="1"/>
          </p:cNvSpPr>
          <p:nvPr>
            <p:ph type="pic" sz="quarter" idx="18"/>
          </p:nvPr>
        </p:nvSpPr>
        <p:spPr>
          <a:xfrm>
            <a:off x="4876800" y="3432048"/>
            <a:ext cx="2438400" cy="1828800"/>
          </a:xfrm>
          <a:prstGeom prst="rect">
            <a:avLst/>
          </a:prstGeom>
          <a:ln w="12700">
            <a:solidFill>
              <a:schemeClr val="bg1"/>
            </a:solidFill>
          </a:ln>
          <a:effectLst/>
        </p:spPr>
        <p:txBody>
          <a:bodyPr/>
          <a:lstStyle>
            <a:lvl1pPr>
              <a:defRPr sz="1333"/>
            </a:lvl1pPr>
          </a:lstStyle>
          <a:p>
            <a:endParaRPr lang="uk-UA"/>
          </a:p>
        </p:txBody>
      </p:sp>
      <p:sp>
        <p:nvSpPr>
          <p:cNvPr id="24" name="Picture Placeholder 2"/>
          <p:cNvSpPr>
            <a:spLocks noGrp="1"/>
          </p:cNvSpPr>
          <p:nvPr>
            <p:ph type="pic" sz="quarter" idx="19"/>
          </p:nvPr>
        </p:nvSpPr>
        <p:spPr>
          <a:xfrm>
            <a:off x="7315200" y="1600200"/>
            <a:ext cx="2438400" cy="1828800"/>
          </a:xfrm>
          <a:prstGeom prst="rect">
            <a:avLst/>
          </a:prstGeom>
          <a:ln w="12700">
            <a:solidFill>
              <a:schemeClr val="bg1"/>
            </a:solidFill>
          </a:ln>
          <a:effectLst/>
        </p:spPr>
        <p:txBody>
          <a:bodyPr/>
          <a:lstStyle>
            <a:lvl1pPr>
              <a:defRPr sz="1333"/>
            </a:lvl1pPr>
          </a:lstStyle>
          <a:p>
            <a:endParaRPr lang="uk-UA"/>
          </a:p>
        </p:txBody>
      </p:sp>
      <p:sp>
        <p:nvSpPr>
          <p:cNvPr id="25" name="Picture Placeholder 2"/>
          <p:cNvSpPr>
            <a:spLocks noGrp="1"/>
          </p:cNvSpPr>
          <p:nvPr>
            <p:ph type="pic" sz="quarter" idx="20"/>
          </p:nvPr>
        </p:nvSpPr>
        <p:spPr>
          <a:xfrm>
            <a:off x="7315200" y="3432048"/>
            <a:ext cx="2438400" cy="1828800"/>
          </a:xfrm>
          <a:prstGeom prst="rect">
            <a:avLst/>
          </a:prstGeom>
          <a:ln w="12700">
            <a:solidFill>
              <a:schemeClr val="bg1"/>
            </a:solidFill>
          </a:ln>
          <a:effectLst/>
        </p:spPr>
        <p:txBody>
          <a:bodyPr/>
          <a:lstStyle>
            <a:lvl1pPr>
              <a:defRPr sz="1333"/>
            </a:lvl1pPr>
          </a:lstStyle>
          <a:p>
            <a:endParaRPr lang="uk-UA"/>
          </a:p>
        </p:txBody>
      </p:sp>
      <p:sp>
        <p:nvSpPr>
          <p:cNvPr id="26" name="Picture Placeholder 2"/>
          <p:cNvSpPr>
            <a:spLocks noGrp="1"/>
          </p:cNvSpPr>
          <p:nvPr>
            <p:ph type="pic" sz="quarter" idx="21"/>
          </p:nvPr>
        </p:nvSpPr>
        <p:spPr>
          <a:xfrm>
            <a:off x="9753600" y="1600200"/>
            <a:ext cx="2438400" cy="1828800"/>
          </a:xfrm>
          <a:prstGeom prst="rect">
            <a:avLst/>
          </a:prstGeom>
          <a:ln w="12700">
            <a:solidFill>
              <a:schemeClr val="bg1"/>
            </a:solidFill>
          </a:ln>
          <a:effectLst/>
        </p:spPr>
        <p:txBody>
          <a:bodyPr/>
          <a:lstStyle>
            <a:lvl1pPr>
              <a:defRPr sz="1333"/>
            </a:lvl1pPr>
          </a:lstStyle>
          <a:p>
            <a:endParaRPr lang="uk-UA"/>
          </a:p>
        </p:txBody>
      </p:sp>
      <p:sp>
        <p:nvSpPr>
          <p:cNvPr id="27" name="Picture Placeholder 2"/>
          <p:cNvSpPr>
            <a:spLocks noGrp="1"/>
          </p:cNvSpPr>
          <p:nvPr>
            <p:ph type="pic" sz="quarter" idx="22"/>
          </p:nvPr>
        </p:nvSpPr>
        <p:spPr>
          <a:xfrm>
            <a:off x="9753600" y="3432048"/>
            <a:ext cx="2438400" cy="1828800"/>
          </a:xfrm>
          <a:prstGeom prst="rect">
            <a:avLst/>
          </a:prstGeom>
          <a:ln w="12700">
            <a:solidFill>
              <a:schemeClr val="bg1"/>
            </a:solidFill>
          </a:ln>
          <a:effectLst/>
        </p:spPr>
        <p:txBody>
          <a:bodyPr/>
          <a:lstStyle>
            <a:lvl1pPr>
              <a:defRPr sz="1333"/>
            </a:lvl1pPr>
          </a:lstStyle>
          <a:p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307519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14:flip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25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2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125" decel="100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25" accel="100000" fill="hold">
                                          <p:stCondLst>
                                            <p:cond delay="1125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37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25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2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125" decel="100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25" accel="100000" fill="hold">
                                          <p:stCondLst>
                                            <p:cond delay="1125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37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25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25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125" decel="100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25" accel="100000" fill="hold">
                                          <p:stCondLst>
                                            <p:cond delay="1125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37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25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25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125" decel="100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25" accel="100000" fill="hold">
                                          <p:stCondLst>
                                            <p:cond delay="1125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37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25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25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125" decel="100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25" accel="100000" fill="hold">
                                          <p:stCondLst>
                                            <p:cond delay="1125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37" presetClass="entr" presetSubtype="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25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12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125" decel="100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125" accel="100000" fill="hold">
                                          <p:stCondLst>
                                            <p:cond delay="1125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37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125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125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125" decel="100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125" accel="100000" fill="hold">
                                          <p:stCondLst>
                                            <p:cond delay="1125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" presetID="37" presetClass="entr" presetSubtype="0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125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125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125" decel="100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125" accel="100000" fill="hold">
                                          <p:stCondLst>
                                            <p:cond delay="1125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37" presetClass="entr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125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6" dur="125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1125" decel="100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125" accel="100000" fill="hold">
                                          <p:stCondLst>
                                            <p:cond delay="1125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9" presetID="37" presetClass="entr" presetSubtype="0" fill="hold" grpId="0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125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2" dur="125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1125" decel="100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125" accel="100000" fill="hold">
                                          <p:stCondLst>
                                            <p:cond delay="1125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4" grpId="0" animBg="1"/>
      <p:bldP spid="20" grpId="0" animBg="1"/>
      <p:bldP spid="21" grpId="0" animBg="1"/>
      <p:bldP spid="22" grpId="0" animBg="1"/>
      <p:bldP spid="23" grpId="0" animBg="1"/>
      <p:bldP spid="24" grpId="0" animBg="1"/>
      <p:bldP spid="25" grpId="0" animBg="1"/>
      <p:bldP spid="26" grpId="0" animBg="1"/>
      <p:bldP spid="27" grpId="0" animBg="1"/>
    </p:bldLst>
  </p:timing>
  <p:hf hdr="0" ftr="0" dt="0"/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ORTFOLIO OPT-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1"/>
          <p:cNvCxnSpPr/>
          <p:nvPr userDrawn="1"/>
        </p:nvCxnSpPr>
        <p:spPr>
          <a:xfrm>
            <a:off x="469900" y="457200"/>
            <a:ext cx="0" cy="685800"/>
          </a:xfrm>
          <a:prstGeom prst="line">
            <a:avLst/>
          </a:prstGeom>
          <a:ln w="63500">
            <a:solidFill>
              <a:schemeClr val="accent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itle 7"/>
          <p:cNvSpPr>
            <a:spLocks noGrp="1"/>
          </p:cNvSpPr>
          <p:nvPr>
            <p:ph type="title" hasCustomPrompt="1"/>
          </p:nvPr>
        </p:nvSpPr>
        <p:spPr>
          <a:xfrm>
            <a:off x="584200" y="380941"/>
            <a:ext cx="36322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3000" b="1">
                <a:latin typeface="+mn-lt"/>
                <a:ea typeface="Roboto Condensed" panose="02000000000000000000" pitchFamily="2" charset="0"/>
                <a:cs typeface="+mn-cs"/>
              </a:defRPr>
            </a:lvl1pPr>
          </a:lstStyle>
          <a:p>
            <a:pPr marL="0" lvl="0"/>
            <a:r>
              <a:rPr lang="en-US"/>
              <a:t>click to edit master title style</a:t>
            </a:r>
            <a:endParaRPr lang="uk-UA"/>
          </a:p>
        </p:txBody>
      </p:sp>
      <p:sp>
        <p:nvSpPr>
          <p:cNvPr id="10" name="Picture Placeholder 2"/>
          <p:cNvSpPr>
            <a:spLocks noGrp="1"/>
          </p:cNvSpPr>
          <p:nvPr>
            <p:ph type="pic" sz="quarter" idx="12"/>
          </p:nvPr>
        </p:nvSpPr>
        <p:spPr>
          <a:xfrm>
            <a:off x="0" y="1600200"/>
            <a:ext cx="3048000" cy="1828800"/>
          </a:xfrm>
          <a:prstGeom prst="rect">
            <a:avLst/>
          </a:prstGeom>
          <a:effectLst>
            <a:outerShdw blurRad="292100" dist="38100" dir="5400000" algn="t" rotWithShape="0">
              <a:prstClr val="black">
                <a:alpha val="67000"/>
              </a:prstClr>
            </a:outerShdw>
          </a:effectLst>
        </p:spPr>
        <p:txBody>
          <a:bodyPr/>
          <a:lstStyle>
            <a:lvl1pPr>
              <a:defRPr sz="1333"/>
            </a:lvl1pPr>
          </a:lstStyle>
          <a:p>
            <a:endParaRPr lang="uk-UA"/>
          </a:p>
        </p:txBody>
      </p:sp>
      <p:sp>
        <p:nvSpPr>
          <p:cNvPr id="13" name="Picture Placeholder 2"/>
          <p:cNvSpPr>
            <a:spLocks noGrp="1"/>
          </p:cNvSpPr>
          <p:nvPr>
            <p:ph type="pic" sz="quarter" idx="13"/>
          </p:nvPr>
        </p:nvSpPr>
        <p:spPr>
          <a:xfrm>
            <a:off x="3048000" y="1600200"/>
            <a:ext cx="3048000" cy="1828800"/>
          </a:xfrm>
          <a:prstGeom prst="rect">
            <a:avLst/>
          </a:prstGeom>
          <a:effectLst>
            <a:outerShdw blurRad="292100" dist="38100" dir="5400000" algn="t" rotWithShape="0">
              <a:prstClr val="black">
                <a:alpha val="67000"/>
              </a:prstClr>
            </a:outerShdw>
          </a:effectLst>
        </p:spPr>
        <p:txBody>
          <a:bodyPr/>
          <a:lstStyle>
            <a:lvl1pPr>
              <a:defRPr sz="1333"/>
            </a:lvl1pPr>
          </a:lstStyle>
          <a:p>
            <a:endParaRPr lang="uk-UA"/>
          </a:p>
        </p:txBody>
      </p:sp>
      <p:sp>
        <p:nvSpPr>
          <p:cNvPr id="14" name="Picture Placeholder 2"/>
          <p:cNvSpPr>
            <a:spLocks noGrp="1"/>
          </p:cNvSpPr>
          <p:nvPr>
            <p:ph type="pic" sz="quarter" idx="14"/>
          </p:nvPr>
        </p:nvSpPr>
        <p:spPr>
          <a:xfrm>
            <a:off x="0" y="3432048"/>
            <a:ext cx="3048000" cy="1828800"/>
          </a:xfrm>
          <a:prstGeom prst="rect">
            <a:avLst/>
          </a:prstGeom>
          <a:effectLst>
            <a:outerShdw blurRad="292100" dist="38100" dir="5400000" algn="t" rotWithShape="0">
              <a:prstClr val="black">
                <a:alpha val="67000"/>
              </a:prstClr>
            </a:outerShdw>
          </a:effectLst>
        </p:spPr>
        <p:txBody>
          <a:bodyPr/>
          <a:lstStyle>
            <a:lvl1pPr>
              <a:defRPr sz="1333"/>
            </a:lvl1pPr>
          </a:lstStyle>
          <a:p>
            <a:endParaRPr lang="uk-UA"/>
          </a:p>
        </p:txBody>
      </p:sp>
      <p:sp>
        <p:nvSpPr>
          <p:cNvPr id="15" name="Picture Placeholder 2"/>
          <p:cNvSpPr>
            <a:spLocks noGrp="1"/>
          </p:cNvSpPr>
          <p:nvPr>
            <p:ph type="pic" sz="quarter" idx="15"/>
          </p:nvPr>
        </p:nvSpPr>
        <p:spPr>
          <a:xfrm>
            <a:off x="3048000" y="3432048"/>
            <a:ext cx="3048000" cy="1828800"/>
          </a:xfrm>
          <a:prstGeom prst="rect">
            <a:avLst/>
          </a:prstGeom>
          <a:effectLst>
            <a:outerShdw blurRad="292100" dist="38100" dir="5400000" algn="t" rotWithShape="0">
              <a:prstClr val="black">
                <a:alpha val="67000"/>
              </a:prstClr>
            </a:outerShdw>
          </a:effectLst>
        </p:spPr>
        <p:txBody>
          <a:bodyPr/>
          <a:lstStyle>
            <a:lvl1pPr>
              <a:defRPr sz="1333"/>
            </a:lvl1pPr>
          </a:lstStyle>
          <a:p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35970535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14:flip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7" presetClass="entr" presetSubtype="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25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2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125" decel="100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25" accel="100000" fill="hold">
                                          <p:stCondLst>
                                            <p:cond delay="1125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37" presetClass="entr" presetSubtype="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11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25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2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125" decel="100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25" accel="100000" fill="hold">
                                          <p:stCondLst>
                                            <p:cond delay="1125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37" presetClass="entr" presetSubtype="0" fill="hold" grpId="0" nodeType="withEffect" nodePh="1">
                                  <p:stCondLst>
                                    <p:cond delay="500"/>
                                  </p:stCondLst>
                                  <p:endCondLst>
                                    <p:cond evt="begin" delay="0">
                                      <p:tn val="1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25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2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125" decel="100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25" accel="100000" fill="hold">
                                          <p:stCondLst>
                                            <p:cond delay="1125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37" presetClass="entr" presetSubtype="0" fill="hold" grpId="0" nodeType="withEffect" nodePh="1">
                                  <p:stCondLst>
                                    <p:cond delay="750"/>
                                  </p:stCondLst>
                                  <p:endCondLst>
                                    <p:cond evt="begin" delay="0">
                                      <p:tn val="2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25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2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125" decel="100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25" accel="100000" fill="hold">
                                          <p:stCondLst>
                                            <p:cond delay="1125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3" grpId="0"/>
      <p:bldP spid="14" grpId="0"/>
      <p:bldP spid="15" grpId="0"/>
    </p:bldLst>
  </p:timing>
  <p:hf hdr="0" ftr="0" dt="0"/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ORTFOLIO OPT-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1"/>
          <p:cNvCxnSpPr/>
          <p:nvPr userDrawn="1"/>
        </p:nvCxnSpPr>
        <p:spPr>
          <a:xfrm>
            <a:off x="469900" y="457200"/>
            <a:ext cx="0" cy="685800"/>
          </a:xfrm>
          <a:prstGeom prst="line">
            <a:avLst/>
          </a:prstGeom>
          <a:ln w="63500">
            <a:solidFill>
              <a:schemeClr val="accent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itle 7"/>
          <p:cNvSpPr>
            <a:spLocks noGrp="1"/>
          </p:cNvSpPr>
          <p:nvPr>
            <p:ph type="title" hasCustomPrompt="1"/>
          </p:nvPr>
        </p:nvSpPr>
        <p:spPr>
          <a:xfrm>
            <a:off x="584200" y="380941"/>
            <a:ext cx="36322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3000" b="1">
                <a:latin typeface="+mn-lt"/>
                <a:ea typeface="Roboto Condensed" panose="02000000000000000000" pitchFamily="2" charset="0"/>
                <a:cs typeface="+mn-cs"/>
              </a:defRPr>
            </a:lvl1pPr>
          </a:lstStyle>
          <a:p>
            <a:pPr marL="0" lvl="0"/>
            <a:r>
              <a:rPr lang="en-US"/>
              <a:t>click to edit master title style</a:t>
            </a:r>
            <a:endParaRPr lang="uk-UA"/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11"/>
          </p:nvPr>
        </p:nvSpPr>
        <p:spPr>
          <a:xfrm>
            <a:off x="0" y="3429000"/>
            <a:ext cx="3048000" cy="1828800"/>
          </a:xfrm>
          <a:prstGeom prst="rect">
            <a:avLst/>
          </a:prstGeom>
        </p:spPr>
        <p:txBody>
          <a:bodyPr/>
          <a:lstStyle/>
          <a:p>
            <a:endParaRPr lang="uk-UA"/>
          </a:p>
        </p:txBody>
      </p:sp>
      <p:sp>
        <p:nvSpPr>
          <p:cNvPr id="11" name="Picture Placeholder 5"/>
          <p:cNvSpPr>
            <a:spLocks noGrp="1"/>
          </p:cNvSpPr>
          <p:nvPr>
            <p:ph type="pic" sz="quarter" idx="12"/>
          </p:nvPr>
        </p:nvSpPr>
        <p:spPr>
          <a:xfrm>
            <a:off x="3048000" y="1600200"/>
            <a:ext cx="3048000" cy="1828800"/>
          </a:xfrm>
          <a:prstGeom prst="rect">
            <a:avLst/>
          </a:prstGeom>
        </p:spPr>
        <p:txBody>
          <a:bodyPr/>
          <a:lstStyle/>
          <a:p>
            <a:endParaRPr lang="uk-UA"/>
          </a:p>
        </p:txBody>
      </p:sp>
      <p:sp>
        <p:nvSpPr>
          <p:cNvPr id="12" name="Picture Placeholder 5"/>
          <p:cNvSpPr>
            <a:spLocks noGrp="1"/>
          </p:cNvSpPr>
          <p:nvPr>
            <p:ph type="pic" sz="quarter" idx="13"/>
          </p:nvPr>
        </p:nvSpPr>
        <p:spPr>
          <a:xfrm>
            <a:off x="6096000" y="3429000"/>
            <a:ext cx="3048000" cy="1828800"/>
          </a:xfrm>
          <a:prstGeom prst="rect">
            <a:avLst/>
          </a:prstGeom>
        </p:spPr>
        <p:txBody>
          <a:bodyPr/>
          <a:lstStyle/>
          <a:p>
            <a:endParaRPr lang="uk-UA"/>
          </a:p>
        </p:txBody>
      </p:sp>
      <p:sp>
        <p:nvSpPr>
          <p:cNvPr id="13" name="Picture Placeholder 5"/>
          <p:cNvSpPr>
            <a:spLocks noGrp="1"/>
          </p:cNvSpPr>
          <p:nvPr>
            <p:ph type="pic" sz="quarter" idx="14"/>
          </p:nvPr>
        </p:nvSpPr>
        <p:spPr>
          <a:xfrm>
            <a:off x="9144000" y="1600200"/>
            <a:ext cx="3048000" cy="1828800"/>
          </a:xfrm>
          <a:prstGeom prst="rect">
            <a:avLst/>
          </a:prstGeom>
        </p:spPr>
        <p:txBody>
          <a:bodyPr/>
          <a:lstStyle/>
          <a:p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38594198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14:flip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7" presetClass="entr" presetSubtype="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2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2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125" decel="100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25" accel="100000" fill="hold">
                                          <p:stCondLst>
                                            <p:cond delay="1125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37" presetClass="entr" presetSubtype="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11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25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2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125" decel="100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25" accel="100000" fill="hold">
                                          <p:stCondLst>
                                            <p:cond delay="1125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37" presetClass="entr" presetSubtype="0" fill="hold" grpId="0" nodeType="withEffect" nodePh="1">
                                  <p:stCondLst>
                                    <p:cond delay="500"/>
                                  </p:stCondLst>
                                  <p:endCondLst>
                                    <p:cond evt="begin" delay="0">
                                      <p:tn val="1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2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2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125" decel="100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25" accel="100000" fill="hold">
                                          <p:stCondLst>
                                            <p:cond delay="1125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37" presetClass="entr" presetSubtype="0" fill="hold" grpId="0" nodeType="withEffect" nodePh="1">
                                  <p:stCondLst>
                                    <p:cond delay="750"/>
                                  </p:stCondLst>
                                  <p:endCondLst>
                                    <p:cond evt="begin" delay="0">
                                      <p:tn val="2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25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2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125" decel="100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25" accel="100000" fill="hold">
                                          <p:stCondLst>
                                            <p:cond delay="1125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11" grpId="0"/>
      <p:bldP spid="12" grpId="0"/>
      <p:bldP spid="13" grpId="0"/>
    </p:bldLst>
  </p:timing>
  <p:hf hdr="0" ftr="0" dt="0"/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FAUL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 hasCustomPrompt="1"/>
          </p:nvPr>
        </p:nvSpPr>
        <p:spPr>
          <a:xfrm>
            <a:off x="584200" y="380941"/>
            <a:ext cx="36322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3000" b="1">
                <a:latin typeface="+mn-lt"/>
                <a:ea typeface="Roboto Condensed" panose="02000000000000000000" pitchFamily="2" charset="0"/>
                <a:cs typeface="+mn-cs"/>
              </a:defRPr>
            </a:lvl1pPr>
          </a:lstStyle>
          <a:p>
            <a:pPr marL="0" lvl="0"/>
            <a:r>
              <a:rPr lang="en-US"/>
              <a:t>click to edit master title style</a:t>
            </a:r>
            <a:endParaRPr lang="uk-UA"/>
          </a:p>
        </p:txBody>
      </p:sp>
      <p:cxnSp>
        <p:nvCxnSpPr>
          <p:cNvPr id="10" name="Straight Connector 9"/>
          <p:cNvCxnSpPr/>
          <p:nvPr userDrawn="1"/>
        </p:nvCxnSpPr>
        <p:spPr>
          <a:xfrm>
            <a:off x="469900" y="457200"/>
            <a:ext cx="0" cy="685800"/>
          </a:xfrm>
          <a:prstGeom prst="line">
            <a:avLst/>
          </a:prstGeom>
          <a:ln w="63500">
            <a:solidFill>
              <a:schemeClr val="accent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Picture Placeholder 2"/>
          <p:cNvSpPr>
            <a:spLocks noGrp="1"/>
          </p:cNvSpPr>
          <p:nvPr>
            <p:ph type="pic" sz="quarter" idx="11"/>
          </p:nvPr>
        </p:nvSpPr>
        <p:spPr>
          <a:xfrm>
            <a:off x="0" y="1784800"/>
            <a:ext cx="12192000" cy="3657600"/>
          </a:xfrm>
          <a:prstGeom prst="rect">
            <a:avLst/>
          </a:prstGeom>
        </p:spPr>
        <p:txBody>
          <a:bodyPr/>
          <a:lstStyle/>
          <a:p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13875949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14:flip dir="r"/>
      </p:transition>
    </mc:Choice>
    <mc:Fallback xmlns="">
      <p:transition spd="slow">
        <p:fade/>
      </p:transition>
    </mc:Fallback>
  </mc:AlternateContent>
  <p:hf hdr="0" ftr="0" dt="0"/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DEFAUL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2"/>
          <p:cNvSpPr>
            <a:spLocks noGrp="1"/>
          </p:cNvSpPr>
          <p:nvPr>
            <p:ph type="pic" sz="quarter" idx="11"/>
          </p:nvPr>
        </p:nvSpPr>
        <p:spPr>
          <a:xfrm>
            <a:off x="4899781" y="1905000"/>
            <a:ext cx="6073019" cy="3403600"/>
          </a:xfrm>
          <a:prstGeom prst="rect">
            <a:avLst/>
          </a:prstGeom>
        </p:spPr>
        <p:txBody>
          <a:bodyPr/>
          <a:lstStyle/>
          <a:p>
            <a:endParaRPr lang="uk-UA"/>
          </a:p>
        </p:txBody>
      </p:sp>
      <p:sp>
        <p:nvSpPr>
          <p:cNvPr id="8" name="Title 7"/>
          <p:cNvSpPr>
            <a:spLocks noGrp="1"/>
          </p:cNvSpPr>
          <p:nvPr>
            <p:ph type="title" hasCustomPrompt="1"/>
          </p:nvPr>
        </p:nvSpPr>
        <p:spPr>
          <a:xfrm>
            <a:off x="584200" y="380941"/>
            <a:ext cx="36322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3000" b="1">
                <a:latin typeface="+mn-lt"/>
                <a:ea typeface="Roboto Condensed" panose="02000000000000000000" pitchFamily="2" charset="0"/>
                <a:cs typeface="+mn-cs"/>
              </a:defRPr>
            </a:lvl1pPr>
          </a:lstStyle>
          <a:p>
            <a:pPr marL="0" lvl="0"/>
            <a:r>
              <a:rPr lang="en-US"/>
              <a:t>click to edit master title style</a:t>
            </a:r>
            <a:endParaRPr lang="uk-UA"/>
          </a:p>
        </p:txBody>
      </p:sp>
      <p:cxnSp>
        <p:nvCxnSpPr>
          <p:cNvPr id="10" name="Straight Connector 9"/>
          <p:cNvCxnSpPr/>
          <p:nvPr userDrawn="1"/>
        </p:nvCxnSpPr>
        <p:spPr>
          <a:xfrm>
            <a:off x="469900" y="457200"/>
            <a:ext cx="0" cy="685800"/>
          </a:xfrm>
          <a:prstGeom prst="line">
            <a:avLst/>
          </a:prstGeom>
          <a:ln w="63500">
            <a:solidFill>
              <a:schemeClr val="accent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937418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14:flip dir="r"/>
      </p:transition>
    </mc:Choice>
    <mc:Fallback xmlns="">
      <p:transition spd="slow">
        <p:fade/>
      </p:transition>
    </mc:Fallback>
  </mc:AlternateContent>
  <p:hf hdr="0" ftr="0" dt="0"/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DEFAUL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2"/>
          <p:cNvSpPr>
            <a:spLocks noGrp="1"/>
          </p:cNvSpPr>
          <p:nvPr>
            <p:ph type="pic" sz="quarter" idx="11"/>
          </p:nvPr>
        </p:nvSpPr>
        <p:spPr>
          <a:xfrm>
            <a:off x="1270000" y="1803400"/>
            <a:ext cx="3888619" cy="3403600"/>
          </a:xfrm>
          <a:prstGeom prst="rect">
            <a:avLst/>
          </a:prstGeom>
          <a:solidFill>
            <a:schemeClr val="bg1"/>
          </a:solidFill>
        </p:spPr>
        <p:txBody>
          <a:bodyPr/>
          <a:lstStyle/>
          <a:p>
            <a:endParaRPr lang="uk-UA"/>
          </a:p>
        </p:txBody>
      </p:sp>
      <p:sp>
        <p:nvSpPr>
          <p:cNvPr id="8" name="Title 7"/>
          <p:cNvSpPr>
            <a:spLocks noGrp="1"/>
          </p:cNvSpPr>
          <p:nvPr>
            <p:ph type="title" hasCustomPrompt="1"/>
          </p:nvPr>
        </p:nvSpPr>
        <p:spPr>
          <a:xfrm>
            <a:off x="584200" y="380941"/>
            <a:ext cx="36322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3000" b="1">
                <a:latin typeface="+mn-lt"/>
                <a:ea typeface="Roboto Condensed" panose="02000000000000000000" pitchFamily="2" charset="0"/>
                <a:cs typeface="+mn-cs"/>
              </a:defRPr>
            </a:lvl1pPr>
          </a:lstStyle>
          <a:p>
            <a:pPr marL="0" lvl="0"/>
            <a:r>
              <a:rPr lang="en-US"/>
              <a:t>click to edit master title style</a:t>
            </a:r>
            <a:endParaRPr lang="uk-UA"/>
          </a:p>
        </p:txBody>
      </p:sp>
      <p:cxnSp>
        <p:nvCxnSpPr>
          <p:cNvPr id="10" name="Straight Connector 9"/>
          <p:cNvCxnSpPr/>
          <p:nvPr userDrawn="1"/>
        </p:nvCxnSpPr>
        <p:spPr>
          <a:xfrm>
            <a:off x="469900" y="457200"/>
            <a:ext cx="0" cy="685800"/>
          </a:xfrm>
          <a:prstGeom prst="line">
            <a:avLst/>
          </a:prstGeom>
          <a:ln w="63500">
            <a:solidFill>
              <a:schemeClr val="accent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285034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14:flip dir="r"/>
      </p:transition>
    </mc:Choice>
    <mc:Fallback xmlns="">
      <p:transition spd="slow">
        <p:fade/>
      </p:transition>
    </mc:Fallback>
  </mc:AlternateContent>
  <p:hf hdr="0" ftr="0" dt="0"/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413533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14:flip dir="r"/>
      </p:transition>
    </mc:Choice>
    <mc:Fallback xmlns="">
      <p:transition spd="slow">
        <p:fade/>
      </p:transition>
    </mc:Fallback>
  </mc:AlternateContent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wa elementy zawartośc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Kliknij, aby edytować styl</a:t>
            </a:r>
          </a:p>
        </p:txBody>
      </p:sp>
      <p:sp>
        <p:nvSpPr>
          <p:cNvPr id="3" name="Symbol zastępczy zawartości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l-PL"/>
              <a:t>Edytuj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4" name="Symbol zastępczy zawartości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l-PL"/>
              <a:t>Edytuj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5" name="Symbol zastępczy daty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1E29A8-6A29-40B5-BE2B-AF91392E4268}" type="datetimeFigureOut">
              <a:rPr lang="pl-PL" smtClean="0"/>
              <a:t>17.01.2020</a:t>
            </a:fld>
            <a:endParaRPr lang="pl-PL"/>
          </a:p>
        </p:txBody>
      </p:sp>
      <p:sp>
        <p:nvSpPr>
          <p:cNvPr id="6" name="Symbol zastępczy stopki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7" name="Symbol zastępczy numeru slajdu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6276C0-68C9-48B8-A401-A655081E8814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087969764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FULL BACKGROUN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2"/>
          <p:cNvSpPr>
            <a:spLocks noGrp="1"/>
          </p:cNvSpPr>
          <p:nvPr>
            <p:ph type="pic" sz="quarter" idx="12"/>
          </p:nvPr>
        </p:nvSpPr>
        <p:spPr>
          <a:xfrm>
            <a:off x="0" y="0"/>
            <a:ext cx="12192000" cy="6858000"/>
          </a:xfrm>
          <a:prstGeom prst="rect">
            <a:avLst/>
          </a:prstGeom>
        </p:spPr>
        <p:txBody>
          <a:bodyPr/>
          <a:lstStyle/>
          <a:p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23319266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14:flip dir="r"/>
      </p:transition>
    </mc:Choice>
    <mc:Fallback xmlns="">
      <p:transition spd="slow">
        <p:fade/>
      </p:transition>
    </mc:Fallback>
  </mc:AlternateContent>
  <p:hf sldNum="0" hdr="0" ftr="0" dt="0"/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IMAGE SLIDE OPT-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5"/>
          <p:cNvSpPr>
            <a:spLocks noGrp="1"/>
          </p:cNvSpPr>
          <p:nvPr>
            <p:ph type="pic" sz="quarter" idx="11"/>
          </p:nvPr>
        </p:nvSpPr>
        <p:spPr>
          <a:xfrm>
            <a:off x="0" y="1"/>
            <a:ext cx="12192000" cy="3425371"/>
          </a:xfrm>
          <a:prstGeom prst="rect">
            <a:avLst/>
          </a:prstGeom>
        </p:spPr>
        <p:txBody>
          <a:bodyPr/>
          <a:lstStyle/>
          <a:p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12005022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14:flip dir="r"/>
      </p:transition>
    </mc:Choice>
    <mc:Fallback xmlns="">
      <p:transition spd="slow">
        <p:fade/>
      </p:transition>
    </mc:Fallback>
  </mc:AlternateContent>
  <p:hf sldNum="0" hdr="0" ftr="0" dt="0"/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_DEFAUL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 hasCustomPrompt="1"/>
          </p:nvPr>
        </p:nvSpPr>
        <p:spPr>
          <a:xfrm>
            <a:off x="584200" y="380941"/>
            <a:ext cx="36322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3000" b="1">
                <a:latin typeface="+mn-lt"/>
                <a:ea typeface="Roboto Condensed" panose="02000000000000000000" pitchFamily="2" charset="0"/>
                <a:cs typeface="+mn-cs"/>
              </a:defRPr>
            </a:lvl1pPr>
          </a:lstStyle>
          <a:p>
            <a:pPr marL="0" lvl="0"/>
            <a:r>
              <a:rPr lang="en-US"/>
              <a:t>click to edit master title style</a:t>
            </a:r>
            <a:endParaRPr lang="uk-UA"/>
          </a:p>
        </p:txBody>
      </p:sp>
      <p:cxnSp>
        <p:nvCxnSpPr>
          <p:cNvPr id="10" name="Straight Connector 9"/>
          <p:cNvCxnSpPr/>
          <p:nvPr userDrawn="1"/>
        </p:nvCxnSpPr>
        <p:spPr>
          <a:xfrm>
            <a:off x="469900" y="457200"/>
            <a:ext cx="0" cy="685800"/>
          </a:xfrm>
          <a:prstGeom prst="line">
            <a:avLst/>
          </a:prstGeom>
          <a:ln w="63500">
            <a:solidFill>
              <a:schemeClr val="accent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038832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750">
        <p14:flip dir="r"/>
      </p:transition>
    </mc:Choice>
    <mc:Fallback xmlns="">
      <p:transition spd="slow">
        <p:fade/>
      </p:transition>
    </mc:Fallback>
  </mc:AlternateContent>
  <p:hf hdr="0" ftr="0" dt="0"/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IMG-SLIDE OPT-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1"/>
          <p:cNvCxnSpPr/>
          <p:nvPr userDrawn="1"/>
        </p:nvCxnSpPr>
        <p:spPr>
          <a:xfrm>
            <a:off x="469900" y="457200"/>
            <a:ext cx="0" cy="685800"/>
          </a:xfrm>
          <a:prstGeom prst="line">
            <a:avLst/>
          </a:prstGeom>
          <a:ln w="63500">
            <a:solidFill>
              <a:schemeClr val="accent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itle 7"/>
          <p:cNvSpPr>
            <a:spLocks noGrp="1"/>
          </p:cNvSpPr>
          <p:nvPr>
            <p:ph type="title" hasCustomPrompt="1"/>
          </p:nvPr>
        </p:nvSpPr>
        <p:spPr>
          <a:xfrm>
            <a:off x="584200" y="380941"/>
            <a:ext cx="36322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3000" b="1">
                <a:latin typeface="+mn-lt"/>
                <a:ea typeface="Roboto Condensed" panose="02000000000000000000" pitchFamily="2" charset="0"/>
                <a:cs typeface="+mn-cs"/>
              </a:defRPr>
            </a:lvl1pPr>
          </a:lstStyle>
          <a:p>
            <a:pPr marL="0" lvl="0"/>
            <a:r>
              <a:rPr lang="en-US"/>
              <a:t>click to edit master title style</a:t>
            </a:r>
            <a:endParaRPr lang="uk-UA"/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11"/>
          </p:nvPr>
        </p:nvSpPr>
        <p:spPr>
          <a:xfrm>
            <a:off x="999744" y="2231136"/>
            <a:ext cx="2395728" cy="2395728"/>
          </a:xfrm>
          <a:prstGeom prst="rect">
            <a:avLst/>
          </a:prstGeom>
        </p:spPr>
        <p:txBody>
          <a:bodyPr/>
          <a:lstStyle/>
          <a:p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20065940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14:flip dir="r"/>
      </p:transition>
    </mc:Choice>
    <mc:Fallback xmlns="">
      <p:transition spd="slow">
        <p:fade/>
      </p:transition>
    </mc:Fallback>
  </mc:AlternateContent>
  <p:hf hdr="0" ftr="0" dt="0"/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IMG-SLIDE OPT-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5"/>
          <p:cNvSpPr>
            <a:spLocks noGrp="1"/>
          </p:cNvSpPr>
          <p:nvPr>
            <p:ph type="pic" sz="quarter" idx="11"/>
          </p:nvPr>
        </p:nvSpPr>
        <p:spPr>
          <a:xfrm>
            <a:off x="5181600" y="1395984"/>
            <a:ext cx="1828800" cy="1828800"/>
          </a:xfrm>
          <a:prstGeom prst="ellipse">
            <a:avLst/>
          </a:prstGeom>
          <a:ln w="25400">
            <a:solidFill>
              <a:schemeClr val="accent1"/>
            </a:solidFill>
          </a:ln>
        </p:spPr>
        <p:txBody>
          <a:bodyPr/>
          <a:lstStyle>
            <a:lvl1pPr>
              <a:defRPr sz="1600"/>
            </a:lvl1pPr>
          </a:lstStyle>
          <a:p>
            <a:endParaRPr lang="uk-UA"/>
          </a:p>
        </p:txBody>
      </p:sp>
      <p:cxnSp>
        <p:nvCxnSpPr>
          <p:cNvPr id="2" name="Straight Connector 1"/>
          <p:cNvCxnSpPr/>
          <p:nvPr userDrawn="1"/>
        </p:nvCxnSpPr>
        <p:spPr>
          <a:xfrm>
            <a:off x="469900" y="457200"/>
            <a:ext cx="0" cy="685800"/>
          </a:xfrm>
          <a:prstGeom prst="line">
            <a:avLst/>
          </a:prstGeom>
          <a:ln w="63500">
            <a:solidFill>
              <a:schemeClr val="accent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itle 7"/>
          <p:cNvSpPr>
            <a:spLocks noGrp="1"/>
          </p:cNvSpPr>
          <p:nvPr>
            <p:ph type="title" hasCustomPrompt="1"/>
          </p:nvPr>
        </p:nvSpPr>
        <p:spPr>
          <a:xfrm>
            <a:off x="584200" y="380941"/>
            <a:ext cx="36322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3000" b="1">
                <a:latin typeface="+mn-lt"/>
                <a:ea typeface="Roboto Condensed" panose="02000000000000000000" pitchFamily="2" charset="0"/>
                <a:cs typeface="+mn-cs"/>
              </a:defRPr>
            </a:lvl1pPr>
          </a:lstStyle>
          <a:p>
            <a:pPr marL="0" lvl="0"/>
            <a:r>
              <a:rPr lang="en-US"/>
              <a:t>click to edit master title style</a:t>
            </a:r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14736157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14:flip dir="r"/>
      </p:transition>
    </mc:Choice>
    <mc:Fallback xmlns="">
      <p:transition spd="slow">
        <p:fade/>
      </p:transition>
    </mc:Fallback>
  </mc:AlternateContent>
  <p:hf hdr="0" ftr="0" dt="0"/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IMG-SLIDE OPT-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1600200"/>
            <a:ext cx="12192000" cy="3657600"/>
          </a:xfrm>
          <a:prstGeom prst="rect">
            <a:avLst/>
          </a:prstGeom>
          <a:solidFill>
            <a:schemeClr val="accent2"/>
          </a:solidFill>
          <a:ln w="63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0960" tIns="30480" rIns="60960" bIns="304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uk-UA" sz="1867">
              <a:solidFill>
                <a:schemeClr val="tx1"/>
              </a:solidFill>
            </a:endParaRPr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11"/>
          </p:nvPr>
        </p:nvSpPr>
        <p:spPr>
          <a:xfrm>
            <a:off x="0" y="1600200"/>
            <a:ext cx="12192000" cy="3657600"/>
          </a:xfrm>
          <a:prstGeom prst="rect">
            <a:avLst/>
          </a:prstGeom>
        </p:spPr>
        <p:txBody>
          <a:bodyPr/>
          <a:lstStyle/>
          <a:p>
            <a:endParaRPr lang="uk-UA"/>
          </a:p>
        </p:txBody>
      </p:sp>
      <p:cxnSp>
        <p:nvCxnSpPr>
          <p:cNvPr id="2" name="Straight Connector 1"/>
          <p:cNvCxnSpPr/>
          <p:nvPr userDrawn="1"/>
        </p:nvCxnSpPr>
        <p:spPr>
          <a:xfrm>
            <a:off x="469900" y="457200"/>
            <a:ext cx="0" cy="685800"/>
          </a:xfrm>
          <a:prstGeom prst="line">
            <a:avLst/>
          </a:prstGeom>
          <a:ln w="63500">
            <a:solidFill>
              <a:schemeClr val="accent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itle 7"/>
          <p:cNvSpPr>
            <a:spLocks noGrp="1"/>
          </p:cNvSpPr>
          <p:nvPr>
            <p:ph type="title" hasCustomPrompt="1"/>
          </p:nvPr>
        </p:nvSpPr>
        <p:spPr>
          <a:xfrm>
            <a:off x="584200" y="380941"/>
            <a:ext cx="36322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3000" b="1">
                <a:latin typeface="+mn-lt"/>
                <a:ea typeface="Roboto Condensed" panose="02000000000000000000" pitchFamily="2" charset="0"/>
                <a:cs typeface="+mn-cs"/>
              </a:defRPr>
            </a:lvl1pPr>
          </a:lstStyle>
          <a:p>
            <a:pPr marL="0" lvl="0"/>
            <a:r>
              <a:rPr lang="en-US"/>
              <a:t>click to edit master title style</a:t>
            </a:r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40888134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14:flip dir="r"/>
      </p:transition>
    </mc:Choice>
    <mc:Fallback xmlns="">
      <p:transition spd="slow">
        <p:fade/>
      </p:transition>
    </mc:Fallback>
  </mc:AlternateContent>
  <p:hf hdr="0" ftr="0" dt="0"/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IMG-SLIDE OPT-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1"/>
          <p:cNvCxnSpPr/>
          <p:nvPr userDrawn="1"/>
        </p:nvCxnSpPr>
        <p:spPr>
          <a:xfrm>
            <a:off x="469900" y="457200"/>
            <a:ext cx="0" cy="685800"/>
          </a:xfrm>
          <a:prstGeom prst="line">
            <a:avLst/>
          </a:prstGeom>
          <a:ln w="63500">
            <a:solidFill>
              <a:schemeClr val="accent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itle 7"/>
          <p:cNvSpPr>
            <a:spLocks noGrp="1"/>
          </p:cNvSpPr>
          <p:nvPr>
            <p:ph type="title" hasCustomPrompt="1"/>
          </p:nvPr>
        </p:nvSpPr>
        <p:spPr>
          <a:xfrm>
            <a:off x="584200" y="380941"/>
            <a:ext cx="36322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3000" b="1">
                <a:latin typeface="+mn-lt"/>
                <a:ea typeface="Roboto Condensed" panose="02000000000000000000" pitchFamily="2" charset="0"/>
                <a:cs typeface="+mn-cs"/>
              </a:defRPr>
            </a:lvl1pPr>
          </a:lstStyle>
          <a:p>
            <a:pPr marL="0" lvl="0"/>
            <a:r>
              <a:rPr lang="en-US"/>
              <a:t>click to edit master title style</a:t>
            </a:r>
            <a:endParaRPr lang="uk-UA"/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11"/>
          </p:nvPr>
        </p:nvSpPr>
        <p:spPr>
          <a:xfrm>
            <a:off x="0" y="1600200"/>
            <a:ext cx="6096000" cy="3657600"/>
          </a:xfrm>
          <a:prstGeom prst="rect">
            <a:avLst/>
          </a:prstGeom>
        </p:spPr>
        <p:txBody>
          <a:bodyPr/>
          <a:lstStyle/>
          <a:p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23222723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14:flip dir="r"/>
      </p:transition>
    </mc:Choice>
    <mc:Fallback xmlns="">
      <p:transition spd="slow">
        <p:fade/>
      </p:transition>
    </mc:Fallback>
  </mc:AlternateContent>
  <p:hf hdr="0" ftr="0" dt="0"/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IMG-SLIDE OPT-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1"/>
          <p:cNvCxnSpPr/>
          <p:nvPr userDrawn="1"/>
        </p:nvCxnSpPr>
        <p:spPr>
          <a:xfrm>
            <a:off x="469900" y="457200"/>
            <a:ext cx="0" cy="685800"/>
          </a:xfrm>
          <a:prstGeom prst="line">
            <a:avLst/>
          </a:prstGeom>
          <a:ln w="63500">
            <a:solidFill>
              <a:schemeClr val="accent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itle 7"/>
          <p:cNvSpPr>
            <a:spLocks noGrp="1"/>
          </p:cNvSpPr>
          <p:nvPr>
            <p:ph type="title" hasCustomPrompt="1"/>
          </p:nvPr>
        </p:nvSpPr>
        <p:spPr>
          <a:xfrm>
            <a:off x="584200" y="380941"/>
            <a:ext cx="36322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3000" b="1">
                <a:latin typeface="+mn-lt"/>
                <a:ea typeface="Roboto Condensed" panose="02000000000000000000" pitchFamily="2" charset="0"/>
                <a:cs typeface="+mn-cs"/>
              </a:defRPr>
            </a:lvl1pPr>
          </a:lstStyle>
          <a:p>
            <a:pPr marL="0" lvl="0"/>
            <a:r>
              <a:rPr lang="en-US"/>
              <a:t>click to edit master title style</a:t>
            </a:r>
            <a:endParaRPr lang="uk-UA"/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11"/>
          </p:nvPr>
        </p:nvSpPr>
        <p:spPr>
          <a:xfrm>
            <a:off x="6096000" y="1600200"/>
            <a:ext cx="6096000" cy="3657600"/>
          </a:xfrm>
          <a:prstGeom prst="rect">
            <a:avLst/>
          </a:prstGeom>
        </p:spPr>
        <p:txBody>
          <a:bodyPr/>
          <a:lstStyle/>
          <a:p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40001963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14:flip dir="r"/>
      </p:transition>
    </mc:Choice>
    <mc:Fallback xmlns="">
      <p:transition spd="slow">
        <p:fade/>
      </p:transition>
    </mc:Fallback>
  </mc:AlternateContent>
  <p:hf hdr="0" ftr="0" dt="0"/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IMG-SLIDE OPT-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 userDrawn="1"/>
        </p:nvSpPr>
        <p:spPr>
          <a:xfrm>
            <a:off x="12700" y="1600200"/>
            <a:ext cx="12192000" cy="2438400"/>
          </a:xfrm>
          <a:prstGeom prst="rect">
            <a:avLst/>
          </a:prstGeom>
          <a:solidFill>
            <a:schemeClr val="accent2"/>
          </a:solidFill>
          <a:ln w="63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0960" tIns="30480" rIns="60960" bIns="304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uk-UA" sz="1867">
              <a:solidFill>
                <a:schemeClr val="tx1"/>
              </a:solidFill>
            </a:endParaRPr>
          </a:p>
        </p:txBody>
      </p:sp>
      <p:sp>
        <p:nvSpPr>
          <p:cNvPr id="17" name="Picture Placeholder 5"/>
          <p:cNvSpPr>
            <a:spLocks noGrp="1"/>
          </p:cNvSpPr>
          <p:nvPr>
            <p:ph type="pic" sz="quarter" idx="11"/>
          </p:nvPr>
        </p:nvSpPr>
        <p:spPr>
          <a:xfrm>
            <a:off x="0" y="1600200"/>
            <a:ext cx="12192000" cy="2438400"/>
          </a:xfrm>
          <a:prstGeom prst="rect">
            <a:avLst/>
          </a:prstGeom>
        </p:spPr>
        <p:txBody>
          <a:bodyPr/>
          <a:lstStyle/>
          <a:p>
            <a:endParaRPr lang="uk-UA"/>
          </a:p>
        </p:txBody>
      </p:sp>
      <p:cxnSp>
        <p:nvCxnSpPr>
          <p:cNvPr id="15" name="Straight Connector 14"/>
          <p:cNvCxnSpPr/>
          <p:nvPr userDrawn="1"/>
        </p:nvCxnSpPr>
        <p:spPr>
          <a:xfrm>
            <a:off x="469900" y="457200"/>
            <a:ext cx="0" cy="685800"/>
          </a:xfrm>
          <a:prstGeom prst="line">
            <a:avLst/>
          </a:prstGeom>
          <a:ln w="63500">
            <a:solidFill>
              <a:schemeClr val="accent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itle 7"/>
          <p:cNvSpPr>
            <a:spLocks noGrp="1"/>
          </p:cNvSpPr>
          <p:nvPr>
            <p:ph type="title" hasCustomPrompt="1"/>
          </p:nvPr>
        </p:nvSpPr>
        <p:spPr>
          <a:xfrm>
            <a:off x="584200" y="380941"/>
            <a:ext cx="36322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3000" b="1">
                <a:latin typeface="+mn-lt"/>
                <a:ea typeface="Roboto Condensed" panose="02000000000000000000" pitchFamily="2" charset="0"/>
                <a:cs typeface="+mn-cs"/>
              </a:defRPr>
            </a:lvl1pPr>
          </a:lstStyle>
          <a:p>
            <a:pPr marL="0" lvl="0"/>
            <a:r>
              <a:rPr lang="en-US"/>
              <a:t>click to edit master title style</a:t>
            </a:r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40407623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14:flip dir="r"/>
      </p:transition>
    </mc:Choice>
    <mc:Fallback xmlns="">
      <p:transition spd="slow">
        <p:fade/>
      </p:transition>
    </mc:Fallback>
  </mc:AlternateContent>
  <p:hf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Porównan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l-PL"/>
              <a:t>Kliknij, aby edytować styl</a:t>
            </a:r>
          </a:p>
        </p:txBody>
      </p:sp>
      <p:sp>
        <p:nvSpPr>
          <p:cNvPr id="3" name="Symbol zastępczy tekstu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l-PL"/>
              <a:t>Edytuj style wzorca tekstu</a:t>
            </a:r>
          </a:p>
        </p:txBody>
      </p:sp>
      <p:sp>
        <p:nvSpPr>
          <p:cNvPr id="4" name="Symbol zastępczy zawartości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l-PL"/>
              <a:t>Edytuj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5" name="Symbol zastępczy tekstu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l-PL"/>
              <a:t>Edytuj style wzorca tekstu</a:t>
            </a:r>
          </a:p>
        </p:txBody>
      </p:sp>
      <p:sp>
        <p:nvSpPr>
          <p:cNvPr id="6" name="Symbol zastępczy zawartości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l-PL"/>
              <a:t>Edytuj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7" name="Symbol zastępczy daty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1E29A8-6A29-40B5-BE2B-AF91392E4268}" type="datetimeFigureOut">
              <a:rPr lang="pl-PL" smtClean="0"/>
              <a:t>17.01.2020</a:t>
            </a:fld>
            <a:endParaRPr lang="pl-PL"/>
          </a:p>
        </p:txBody>
      </p:sp>
      <p:sp>
        <p:nvSpPr>
          <p:cNvPr id="8" name="Symbol zastępczy stopki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9" name="Symbol zastępczy numeru slajdu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6276C0-68C9-48B8-A401-A655081E8814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40708511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ylko tytu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Kliknij, aby edytować styl</a:t>
            </a:r>
          </a:p>
        </p:txBody>
      </p:sp>
      <p:sp>
        <p:nvSpPr>
          <p:cNvPr id="3" name="Symbol zastępczy daty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1E29A8-6A29-40B5-BE2B-AF91392E4268}" type="datetimeFigureOut">
              <a:rPr lang="pl-PL" smtClean="0"/>
              <a:t>17.01.2020</a:t>
            </a:fld>
            <a:endParaRPr lang="pl-PL"/>
          </a:p>
        </p:txBody>
      </p:sp>
      <p:sp>
        <p:nvSpPr>
          <p:cNvPr id="4" name="Symbol zastępczy stopki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5" name="Symbol zastępczy numeru slajdu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6276C0-68C9-48B8-A401-A655081E8814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41625814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Pus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daty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1E29A8-6A29-40B5-BE2B-AF91392E4268}" type="datetimeFigureOut">
              <a:rPr lang="pl-PL" smtClean="0"/>
              <a:t>17.01.2020</a:t>
            </a:fld>
            <a:endParaRPr lang="pl-PL"/>
          </a:p>
        </p:txBody>
      </p:sp>
      <p:sp>
        <p:nvSpPr>
          <p:cNvPr id="3" name="Symbol zastępczy stopki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4" name="Symbol zastępczy numeru slajdu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6276C0-68C9-48B8-A401-A655081E8814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82353633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Zawartość z podpis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l-PL"/>
              <a:t>Kliknij, aby edytować styl</a:t>
            </a:r>
          </a:p>
        </p:txBody>
      </p:sp>
      <p:sp>
        <p:nvSpPr>
          <p:cNvPr id="3" name="Symbol zastępczy zawartości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l-PL"/>
              <a:t>Edytuj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4" name="Symbol zastępczy tekstu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l-PL"/>
              <a:t>Edytuj style wzorca tekstu</a:t>
            </a:r>
          </a:p>
        </p:txBody>
      </p:sp>
      <p:sp>
        <p:nvSpPr>
          <p:cNvPr id="5" name="Symbol zastępczy daty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1E29A8-6A29-40B5-BE2B-AF91392E4268}" type="datetimeFigureOut">
              <a:rPr lang="pl-PL" smtClean="0"/>
              <a:t>17.01.2020</a:t>
            </a:fld>
            <a:endParaRPr lang="pl-PL"/>
          </a:p>
        </p:txBody>
      </p:sp>
      <p:sp>
        <p:nvSpPr>
          <p:cNvPr id="6" name="Symbol zastępczy stopki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7" name="Symbol zastępczy numeru slajdu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6276C0-68C9-48B8-A401-A655081E8814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6304035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Obraz z podpis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l-PL"/>
              <a:t>Kliknij, aby edytować styl</a:t>
            </a:r>
          </a:p>
        </p:txBody>
      </p:sp>
      <p:sp>
        <p:nvSpPr>
          <p:cNvPr id="3" name="Symbol zastępczy obrazu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l-PL"/>
          </a:p>
        </p:txBody>
      </p:sp>
      <p:sp>
        <p:nvSpPr>
          <p:cNvPr id="4" name="Symbol zastępczy tekstu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l-PL"/>
              <a:t>Edytuj style wzorca tekstu</a:t>
            </a:r>
          </a:p>
        </p:txBody>
      </p:sp>
      <p:sp>
        <p:nvSpPr>
          <p:cNvPr id="5" name="Symbol zastępczy daty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1E29A8-6A29-40B5-BE2B-AF91392E4268}" type="datetimeFigureOut">
              <a:rPr lang="pl-PL" smtClean="0"/>
              <a:t>17.01.2020</a:t>
            </a:fld>
            <a:endParaRPr lang="pl-PL"/>
          </a:p>
        </p:txBody>
      </p:sp>
      <p:sp>
        <p:nvSpPr>
          <p:cNvPr id="6" name="Symbol zastępczy stopki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7" name="Symbol zastępczy numeru slajdu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6276C0-68C9-48B8-A401-A655081E8814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5264150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_rels/slideMaster2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25.xml"/><Relationship Id="rId18" Type="http://schemas.openxmlformats.org/officeDocument/2006/relationships/slideLayout" Target="../slideLayouts/slideLayout30.xml"/><Relationship Id="rId26" Type="http://schemas.openxmlformats.org/officeDocument/2006/relationships/slideLayout" Target="../slideLayouts/slideLayout38.xml"/><Relationship Id="rId21" Type="http://schemas.openxmlformats.org/officeDocument/2006/relationships/slideLayout" Target="../slideLayouts/slideLayout33.xml"/><Relationship Id="rId34" Type="http://schemas.openxmlformats.org/officeDocument/2006/relationships/slideLayout" Target="../slideLayouts/slideLayout46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17" Type="http://schemas.openxmlformats.org/officeDocument/2006/relationships/slideLayout" Target="../slideLayouts/slideLayout29.xml"/><Relationship Id="rId25" Type="http://schemas.openxmlformats.org/officeDocument/2006/relationships/slideLayout" Target="../slideLayouts/slideLayout37.xml"/><Relationship Id="rId33" Type="http://schemas.openxmlformats.org/officeDocument/2006/relationships/slideLayout" Target="../slideLayouts/slideLayout45.xml"/><Relationship Id="rId2" Type="http://schemas.openxmlformats.org/officeDocument/2006/relationships/slideLayout" Target="../slideLayouts/slideLayout14.xml"/><Relationship Id="rId16" Type="http://schemas.openxmlformats.org/officeDocument/2006/relationships/slideLayout" Target="../slideLayouts/slideLayout28.xml"/><Relationship Id="rId20" Type="http://schemas.openxmlformats.org/officeDocument/2006/relationships/slideLayout" Target="../slideLayouts/slideLayout32.xml"/><Relationship Id="rId29" Type="http://schemas.openxmlformats.org/officeDocument/2006/relationships/slideLayout" Target="../slideLayouts/slideLayout41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24" Type="http://schemas.openxmlformats.org/officeDocument/2006/relationships/slideLayout" Target="../slideLayouts/slideLayout36.xml"/><Relationship Id="rId32" Type="http://schemas.openxmlformats.org/officeDocument/2006/relationships/slideLayout" Target="../slideLayouts/slideLayout44.xml"/><Relationship Id="rId37" Type="http://schemas.openxmlformats.org/officeDocument/2006/relationships/theme" Target="../theme/theme2.xml"/><Relationship Id="rId5" Type="http://schemas.openxmlformats.org/officeDocument/2006/relationships/slideLayout" Target="../slideLayouts/slideLayout17.xml"/><Relationship Id="rId15" Type="http://schemas.openxmlformats.org/officeDocument/2006/relationships/slideLayout" Target="../slideLayouts/slideLayout27.xml"/><Relationship Id="rId23" Type="http://schemas.openxmlformats.org/officeDocument/2006/relationships/slideLayout" Target="../slideLayouts/slideLayout35.xml"/><Relationship Id="rId28" Type="http://schemas.openxmlformats.org/officeDocument/2006/relationships/slideLayout" Target="../slideLayouts/slideLayout40.xml"/><Relationship Id="rId36" Type="http://schemas.openxmlformats.org/officeDocument/2006/relationships/slideLayout" Target="../slideLayouts/slideLayout48.xml"/><Relationship Id="rId10" Type="http://schemas.openxmlformats.org/officeDocument/2006/relationships/slideLayout" Target="../slideLayouts/slideLayout22.xml"/><Relationship Id="rId19" Type="http://schemas.openxmlformats.org/officeDocument/2006/relationships/slideLayout" Target="../slideLayouts/slideLayout31.xml"/><Relationship Id="rId31" Type="http://schemas.openxmlformats.org/officeDocument/2006/relationships/slideLayout" Target="../slideLayouts/slideLayout43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Relationship Id="rId14" Type="http://schemas.openxmlformats.org/officeDocument/2006/relationships/slideLayout" Target="../slideLayouts/slideLayout26.xml"/><Relationship Id="rId22" Type="http://schemas.openxmlformats.org/officeDocument/2006/relationships/slideLayout" Target="../slideLayouts/slideLayout34.xml"/><Relationship Id="rId27" Type="http://schemas.openxmlformats.org/officeDocument/2006/relationships/slideLayout" Target="../slideLayouts/slideLayout39.xml"/><Relationship Id="rId30" Type="http://schemas.openxmlformats.org/officeDocument/2006/relationships/slideLayout" Target="../slideLayouts/slideLayout42.xml"/><Relationship Id="rId35" Type="http://schemas.openxmlformats.org/officeDocument/2006/relationships/slideLayout" Target="../slideLayouts/slideLayout47.xml"/><Relationship Id="rId8" Type="http://schemas.openxmlformats.org/officeDocument/2006/relationships/slideLayout" Target="../slideLayouts/slideLayout20.xml"/><Relationship Id="rId3" Type="http://schemas.openxmlformats.org/officeDocument/2006/relationships/slideLayout" Target="../slideLayouts/slideLayout1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tytułu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l-PL"/>
              <a:t>Kliknij, aby edytować styl</a:t>
            </a:r>
          </a:p>
        </p:txBody>
      </p:sp>
      <p:sp>
        <p:nvSpPr>
          <p:cNvPr id="3" name="Symbol zastępczy tekstu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l-PL"/>
              <a:t>Edytuj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4" name="Symbol zastępczy daty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81E29A8-6A29-40B5-BE2B-AF91392E4268}" type="datetimeFigureOut">
              <a:rPr lang="pl-PL" smtClean="0"/>
              <a:t>17.01.2020</a:t>
            </a:fld>
            <a:endParaRPr lang="pl-PL"/>
          </a:p>
        </p:txBody>
      </p:sp>
      <p:sp>
        <p:nvSpPr>
          <p:cNvPr id="5" name="Symbol zastępczy stopki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l-PL"/>
          </a:p>
        </p:txBody>
      </p:sp>
      <p:sp>
        <p:nvSpPr>
          <p:cNvPr id="6" name="Symbol zastępczy numeru slajdu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A6276C0-68C9-48B8-A401-A655081E8814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6047630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72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l-P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3">
            <a:extLst>
              <a:ext uri="{FF2B5EF4-FFF2-40B4-BE49-F238E27FC236}">
                <a16:creationId xmlns:a16="http://schemas.microsoft.com/office/drawing/2014/main" id="{DF0693FA-3F55-44E8-B7DC-4306407D75C2}"/>
              </a:ext>
            </a:extLst>
          </p:cNvPr>
          <p:cNvSpPr txBox="1"/>
          <p:nvPr userDrawn="1"/>
        </p:nvSpPr>
        <p:spPr>
          <a:xfrm>
            <a:off x="584200" y="6271143"/>
            <a:ext cx="2870200" cy="379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sz="1867" b="1" dirty="0">
                <a:solidFill>
                  <a:schemeClr val="accent2"/>
                </a:solidFill>
              </a:rPr>
              <a:t>www.</a:t>
            </a:r>
            <a:r>
              <a:rPr lang="pl-PL" sz="1867" b="1" dirty="0">
                <a:solidFill>
                  <a:schemeClr val="accent1"/>
                </a:solidFill>
              </a:rPr>
              <a:t>jankowskimichal</a:t>
            </a:r>
            <a:r>
              <a:rPr lang="pl-PL" sz="1867" b="1" dirty="0">
                <a:solidFill>
                  <a:schemeClr val="accent2"/>
                </a:solidFill>
              </a:rPr>
              <a:t>.pl</a:t>
            </a:r>
            <a:endParaRPr lang="uk-UA" sz="1333" b="1" dirty="0">
              <a:solidFill>
                <a:schemeClr val="accent2"/>
              </a:solidFill>
            </a:endParaRPr>
          </a:p>
        </p:txBody>
      </p:sp>
      <p:cxnSp>
        <p:nvCxnSpPr>
          <p:cNvPr id="6" name="Straight Connector 4">
            <a:extLst>
              <a:ext uri="{FF2B5EF4-FFF2-40B4-BE49-F238E27FC236}">
                <a16:creationId xmlns:a16="http://schemas.microsoft.com/office/drawing/2014/main" id="{F394645D-02F6-4FD1-ABE5-107E3F1AB2C4}"/>
              </a:ext>
            </a:extLst>
          </p:cNvPr>
          <p:cNvCxnSpPr>
            <a:cxnSpLocks/>
          </p:cNvCxnSpPr>
          <p:nvPr userDrawn="1"/>
        </p:nvCxnSpPr>
        <p:spPr>
          <a:xfrm>
            <a:off x="469900" y="6271200"/>
            <a:ext cx="0" cy="348000"/>
          </a:xfrm>
          <a:prstGeom prst="line">
            <a:avLst/>
          </a:prstGeom>
          <a:ln w="63500">
            <a:solidFill>
              <a:schemeClr val="accent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F4A9AB0C-CFE7-4466-A223-AFC7EA073CDB}"/>
              </a:ext>
            </a:extLst>
          </p:cNvPr>
          <p:cNvCxnSpPr>
            <a:cxnSpLocks/>
          </p:cNvCxnSpPr>
          <p:nvPr userDrawn="1"/>
        </p:nvCxnSpPr>
        <p:spPr>
          <a:xfrm>
            <a:off x="11176000" y="6271143"/>
            <a:ext cx="0" cy="348000"/>
          </a:xfrm>
          <a:prstGeom prst="line">
            <a:avLst/>
          </a:prstGeom>
          <a:ln w="63500">
            <a:solidFill>
              <a:schemeClr val="accent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Slide Number Placeholder 8">
            <a:extLst>
              <a:ext uri="{FF2B5EF4-FFF2-40B4-BE49-F238E27FC236}">
                <a16:creationId xmlns:a16="http://schemas.microsoft.com/office/drawing/2014/main" id="{9FA0938B-BE19-4AD0-8EAA-43340F8BD337}"/>
              </a:ext>
            </a:extLst>
          </p:cNvPr>
          <p:cNvSpPr txBox="1">
            <a:spLocks/>
          </p:cNvSpPr>
          <p:nvPr userDrawn="1"/>
        </p:nvSpPr>
        <p:spPr>
          <a:xfrm>
            <a:off x="11277600" y="6271143"/>
            <a:ext cx="711200" cy="379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uk-UA"/>
            </a:defPPr>
            <a:lvl1pPr marL="0" algn="l" defTabSz="1371600" rtl="0" eaLnBrk="1" latinLnBrk="0" hangingPunct="1">
              <a:defRPr lang="uk-UA" sz="2800" b="1" kern="1200" smtClean="0">
                <a:solidFill>
                  <a:schemeClr val="accent2"/>
                </a:solidFill>
                <a:latin typeface="+mn-lt"/>
                <a:ea typeface="+mn-ea"/>
                <a:cs typeface="+mn-cs"/>
              </a:defRPr>
            </a:lvl1pPr>
            <a:lvl2pPr marL="685800" algn="l" defTabSz="1371600" rtl="0" eaLnBrk="1" latinLnBrk="0" hangingPunct="1"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371600" algn="l" defTabSz="1371600" rtl="0" eaLnBrk="1" latinLnBrk="0" hangingPunct="1"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057400" algn="l" defTabSz="1371600" rtl="0" eaLnBrk="1" latinLnBrk="0" hangingPunct="1"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743200" algn="l" defTabSz="1371600" rtl="0" eaLnBrk="1" latinLnBrk="0" hangingPunct="1"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429000" algn="l" defTabSz="1371600" rtl="0" eaLnBrk="1" latinLnBrk="0" hangingPunct="1"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114800" algn="l" defTabSz="1371600" rtl="0" eaLnBrk="1" latinLnBrk="0" hangingPunct="1"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800600" algn="l" defTabSz="1371600" rtl="0" eaLnBrk="1" latinLnBrk="0" hangingPunct="1"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486400" algn="l" defTabSz="1371600" rtl="0" eaLnBrk="1" latinLnBrk="0" hangingPunct="1"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7D409AB-2201-4E18-8A34-C31753AD9B06}" type="slidenum">
              <a:rPr lang="pl-PL" sz="1867" smtClean="0"/>
              <a:pPr/>
              <a:t>‹#›</a:t>
            </a:fld>
            <a:endParaRPr lang="pl-PL" sz="1867" dirty="0"/>
          </a:p>
        </p:txBody>
      </p:sp>
    </p:spTree>
    <p:extLst>
      <p:ext uri="{BB962C8B-B14F-4D97-AF65-F5344CB8AC3E}">
        <p14:creationId xmlns:p14="http://schemas.microsoft.com/office/powerpoint/2010/main" val="41687852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4" r:id="rId1"/>
    <p:sldLayoutId id="2147483675" r:id="rId2"/>
    <p:sldLayoutId id="2147483676" r:id="rId3"/>
    <p:sldLayoutId id="2147483677" r:id="rId4"/>
    <p:sldLayoutId id="2147483678" r:id="rId5"/>
    <p:sldLayoutId id="2147483679" r:id="rId6"/>
    <p:sldLayoutId id="2147483680" r:id="rId7"/>
    <p:sldLayoutId id="2147483681" r:id="rId8"/>
    <p:sldLayoutId id="2147483682" r:id="rId9"/>
    <p:sldLayoutId id="2147483683" r:id="rId10"/>
    <p:sldLayoutId id="2147483684" r:id="rId11"/>
    <p:sldLayoutId id="2147483685" r:id="rId12"/>
    <p:sldLayoutId id="2147483686" r:id="rId13"/>
    <p:sldLayoutId id="2147483687" r:id="rId14"/>
    <p:sldLayoutId id="2147483688" r:id="rId15"/>
    <p:sldLayoutId id="2147483689" r:id="rId16"/>
    <p:sldLayoutId id="2147483690" r:id="rId17"/>
    <p:sldLayoutId id="2147483691" r:id="rId18"/>
    <p:sldLayoutId id="2147483692" r:id="rId19"/>
    <p:sldLayoutId id="2147483693" r:id="rId20"/>
    <p:sldLayoutId id="2147483694" r:id="rId21"/>
    <p:sldLayoutId id="2147483695" r:id="rId22"/>
    <p:sldLayoutId id="2147483696" r:id="rId23"/>
    <p:sldLayoutId id="2147483697" r:id="rId24"/>
    <p:sldLayoutId id="2147483698" r:id="rId25"/>
    <p:sldLayoutId id="2147483699" r:id="rId26"/>
    <p:sldLayoutId id="2147483700" r:id="rId27"/>
    <p:sldLayoutId id="2147483701" r:id="rId28"/>
    <p:sldLayoutId id="2147483702" r:id="rId29"/>
    <p:sldLayoutId id="2147483703" r:id="rId30"/>
    <p:sldLayoutId id="2147483704" r:id="rId31"/>
    <p:sldLayoutId id="2147483705" r:id="rId32"/>
    <p:sldLayoutId id="2147483706" r:id="rId33"/>
    <p:sldLayoutId id="2147483707" r:id="rId34"/>
    <p:sldLayoutId id="2147483708" r:id="rId35"/>
    <p:sldLayoutId id="2147483709" r:id="rId36"/>
  </p:sldLayoutIdLst>
  <mc:AlternateContent xmlns:mc="http://schemas.openxmlformats.org/markup-compatibility/2006" xmlns:p14="http://schemas.microsoft.com/office/powerpoint/2010/main">
    <mc:Choice Requires="p14">
      <p:transition spd="slow" p14:dur="2500">
        <p14:flip dir="r"/>
      </p:transition>
    </mc:Choice>
    <mc:Fallback xmlns="">
      <p:transition spd="slow">
        <p:fade/>
      </p:transition>
    </mc:Fallback>
  </mc:AlternateContent>
  <p:txStyles>
    <p:titleStyle>
      <a:lvl1pPr algn="l" defTabSz="914446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11" indent="-228611" algn="l" defTabSz="914446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34" indent="-228611" algn="l" defTabSz="914446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57" indent="-228611" algn="l" defTabSz="914446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80" indent="-228611" algn="l" defTabSz="914446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503" indent="-228611" algn="l" defTabSz="914446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726" indent="-228611" algn="l" defTabSz="914446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949" indent="-228611" algn="l" defTabSz="914446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171" indent="-228611" algn="l" defTabSz="914446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394" indent="-228611" algn="l" defTabSz="914446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46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23" algn="l" defTabSz="914446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46" algn="l" defTabSz="914446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69" algn="l" defTabSz="914446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91" algn="l" defTabSz="914446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114" algn="l" defTabSz="914446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337" algn="l" defTabSz="914446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560" algn="l" defTabSz="914446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783" algn="l" defTabSz="914446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4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hyperlink" Target="http://justcloud.pl/" TargetMode="External"/><Relationship Id="rId7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11" Type="http://schemas.openxmlformats.org/officeDocument/2006/relationships/image" Target="../media/image14.png"/><Relationship Id="rId5" Type="http://schemas.openxmlformats.org/officeDocument/2006/relationships/image" Target="../media/image11.png"/><Relationship Id="rId10" Type="http://schemas.openxmlformats.org/officeDocument/2006/relationships/image" Target="../media/image13.png"/><Relationship Id="rId4" Type="http://schemas.openxmlformats.org/officeDocument/2006/relationships/image" Target="../media/image10.png"/><Relationship Id="rId9" Type="http://schemas.microsoft.com/office/2007/relationships/hdphoto" Target="../media/hdphoto1.wdp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hyperlink" Target="https://joinus.objectivity.co.uk/" TargetMode="External"/><Relationship Id="rId3" Type="http://schemas.openxmlformats.org/officeDocument/2006/relationships/image" Target="../media/image6.png"/><Relationship Id="rId7" Type="http://schemas.openxmlformats.org/officeDocument/2006/relationships/image" Target="../media/image19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hyperlink" Target="https://nordcloud.com/open-positions/?country-positions=poland" TargetMode="Externa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ctrTitle"/>
          </p:nvPr>
        </p:nvSpPr>
        <p:spPr>
          <a:xfrm>
            <a:off x="1290521" y="1247090"/>
            <a:ext cx="10129736" cy="1569334"/>
          </a:xfrm>
        </p:spPr>
        <p:txBody>
          <a:bodyPr>
            <a:normAutofit fontScale="90000"/>
          </a:bodyPr>
          <a:lstStyle/>
          <a:p>
            <a:r>
              <a:rPr lang="pl-PL" sz="4800" b="1" dirty="0"/>
              <a:t>[WRO] #</a:t>
            </a:r>
            <a:r>
              <a:rPr lang="en-US" sz="4800" b="1" dirty="0"/>
              <a:t>5</a:t>
            </a:r>
            <a:r>
              <a:rPr lang="pl-PL" sz="4800" b="1" dirty="0"/>
              <a:t> Workshop</a:t>
            </a:r>
            <a:br>
              <a:rPr lang="pl-PL" sz="4800" b="1" dirty="0"/>
            </a:br>
            <a:r>
              <a:rPr lang="pl-PL" sz="4800" b="1" dirty="0"/>
              <a:t> Microsoft Azure User Group Poland we Wrocławiu</a:t>
            </a:r>
          </a:p>
        </p:txBody>
      </p:sp>
      <p:sp>
        <p:nvSpPr>
          <p:cNvPr id="3" name="Podtytuł 2"/>
          <p:cNvSpPr>
            <a:spLocks noGrp="1"/>
          </p:cNvSpPr>
          <p:nvPr>
            <p:ph type="subTitle" idx="1"/>
          </p:nvPr>
        </p:nvSpPr>
        <p:spPr>
          <a:xfrm>
            <a:off x="1524000" y="2844047"/>
            <a:ext cx="9144000" cy="1655762"/>
          </a:xfrm>
        </p:spPr>
        <p:txBody>
          <a:bodyPr/>
          <a:lstStyle/>
          <a:p>
            <a:r>
              <a:rPr lang="pl-PL" dirty="0"/>
              <a:t>Michał Jankowski / Piotr Rogala</a:t>
            </a:r>
          </a:p>
        </p:txBody>
      </p:sp>
      <p:pic>
        <p:nvPicPr>
          <p:cNvPr id="20" name="Obraz 1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73933" y="5158874"/>
            <a:ext cx="3244135" cy="1177028"/>
          </a:xfrm>
          <a:prstGeom prst="rect">
            <a:avLst/>
          </a:prstGeom>
        </p:spPr>
      </p:pic>
      <p:pic>
        <p:nvPicPr>
          <p:cNvPr id="5" name="Obraz 4">
            <a:extLst>
              <a:ext uri="{FF2B5EF4-FFF2-40B4-BE49-F238E27FC236}">
                <a16:creationId xmlns:a16="http://schemas.microsoft.com/office/drawing/2014/main" id="{199AB314-19CD-4C72-A7B4-25225647E27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39409" y="3429000"/>
            <a:ext cx="3313183" cy="76505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0FB06CEF-46A7-4506-8D90-17FFA185525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93048" y="4374667"/>
            <a:ext cx="4405904" cy="6089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071470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Symbol zastępczy zawartości 4">
            <a:extLst>
              <a:ext uri="{FF2B5EF4-FFF2-40B4-BE49-F238E27FC236}">
                <a16:creationId xmlns:a16="http://schemas.microsoft.com/office/drawing/2014/main" id="{2ECBCF25-C74B-4CB6-BD3A-D9DC6DDB3CA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98716" y="1962336"/>
            <a:ext cx="5910554" cy="789863"/>
          </a:xfrm>
        </p:spPr>
      </p:pic>
      <p:pic>
        <p:nvPicPr>
          <p:cNvPr id="7" name="Obraz 6">
            <a:extLst>
              <a:ext uri="{FF2B5EF4-FFF2-40B4-BE49-F238E27FC236}">
                <a16:creationId xmlns:a16="http://schemas.microsoft.com/office/drawing/2014/main" id="{13BFD275-A0D4-4909-AEF9-45798FC85AC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2730" y="1827393"/>
            <a:ext cx="4952870" cy="1075220"/>
          </a:xfrm>
          <a:prstGeom prst="rect">
            <a:avLst/>
          </a:prstGeom>
        </p:spPr>
      </p:pic>
      <p:pic>
        <p:nvPicPr>
          <p:cNvPr id="9" name="Obraz 8">
            <a:extLst>
              <a:ext uri="{FF2B5EF4-FFF2-40B4-BE49-F238E27FC236}">
                <a16:creationId xmlns:a16="http://schemas.microsoft.com/office/drawing/2014/main" id="{EB79C238-BBAA-44A7-BFEA-BAB434DD160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69236" y="3425910"/>
            <a:ext cx="4253528" cy="982186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1DC441E8-6B14-4AEF-8583-C6A58347315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52508" y="4808982"/>
            <a:ext cx="6486983" cy="8965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135419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Symbol zastępczy obrazu 8"/>
          <p:cNvPicPr>
            <a:picLocks noGrp="1" noChangeAspect="1"/>
          </p:cNvPicPr>
          <p:nvPr>
            <p:ph type="pic" sz="quarter" idx="1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5900" y="1902985"/>
            <a:ext cx="1828800" cy="1828800"/>
          </a:xfrm>
        </p:spPr>
      </p:pic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noProof="0" dirty="0">
                <a:solidFill>
                  <a:schemeClr val="accent1"/>
                </a:solidFill>
              </a:rPr>
              <a:t>about</a:t>
            </a:r>
            <a:br>
              <a:rPr lang="en-GB" noProof="0" dirty="0"/>
            </a:br>
            <a:r>
              <a:rPr lang="en-GB" noProof="0" dirty="0"/>
              <a:t>me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380227" y="4014113"/>
            <a:ext cx="404014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914446"/>
            <a:r>
              <a:rPr lang="en-GB" sz="2400" b="1" dirty="0">
                <a:solidFill>
                  <a:srgbClr val="0A091B"/>
                </a:solidFill>
                <a:latin typeface="Roboto Condensed"/>
              </a:rPr>
              <a:t>Michał Jankowski</a:t>
            </a:r>
            <a:endParaRPr lang="en-GB" sz="2400" dirty="0">
              <a:solidFill>
                <a:srgbClr val="0A091B"/>
              </a:solidFill>
              <a:latin typeface="Roboto Condensed"/>
            </a:endParaRPr>
          </a:p>
        </p:txBody>
      </p:sp>
      <p:pic>
        <p:nvPicPr>
          <p:cNvPr id="28" name="Obraz 27">
            <a:extLst>
              <a:ext uri="{FF2B5EF4-FFF2-40B4-BE49-F238E27FC236}">
                <a16:creationId xmlns:a16="http://schemas.microsoft.com/office/drawing/2014/main" id="{2AAD8971-2F6E-47A9-B439-C76341432AF3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61693" y="4546600"/>
            <a:ext cx="1877215" cy="407525"/>
          </a:xfrm>
          <a:prstGeom prst="rect">
            <a:avLst/>
          </a:prstGeom>
        </p:spPr>
      </p:pic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4B8C85D9-751E-4A8D-93BA-6BBE1BD105E7}"/>
              </a:ext>
            </a:extLst>
          </p:cNvPr>
          <p:cNvGraphicFramePr>
            <a:graphicFrameLocks noGrp="1"/>
          </p:cNvGraphicFramePr>
          <p:nvPr/>
        </p:nvGraphicFramePr>
        <p:xfrm>
          <a:off x="4420373" y="1902984"/>
          <a:ext cx="6552427" cy="3659616"/>
        </p:xfrm>
        <a:graphic>
          <a:graphicData uri="http://schemas.openxmlformats.org/drawingml/2006/table">
            <a:tbl>
              <a:tblPr firstRow="1" bandRow="1">
                <a:noFill/>
                <a:tableStyleId>{3C2FFA5D-87B4-456A-9821-1D502468CF0F}</a:tableStyleId>
              </a:tblPr>
              <a:tblGrid>
                <a:gridCol w="659627">
                  <a:extLst>
                    <a:ext uri="{9D8B030D-6E8A-4147-A177-3AD203B41FA5}">
                      <a16:colId xmlns:a16="http://schemas.microsoft.com/office/drawing/2014/main" val="1144391183"/>
                    </a:ext>
                  </a:extLst>
                </a:gridCol>
                <a:gridCol w="5892800">
                  <a:extLst>
                    <a:ext uri="{9D8B030D-6E8A-4147-A177-3AD203B41FA5}">
                      <a16:colId xmlns:a16="http://schemas.microsoft.com/office/drawing/2014/main" val="1471431659"/>
                    </a:ext>
                  </a:extLst>
                </a:gridCol>
              </a:tblGrid>
              <a:tr h="609936">
                <a:tc>
                  <a:txBody>
                    <a:bodyPr/>
                    <a:lstStyle/>
                    <a:p>
                      <a:pPr algn="ctr"/>
                      <a:r>
                        <a:rPr lang="en-GB" sz="3200" b="0" dirty="0">
                          <a:solidFill>
                            <a:schemeClr val="accent1"/>
                          </a:solidFill>
                          <a:latin typeface="FontAwesome" pitchFamily="2" charset="0"/>
                        </a:rPr>
                        <a:t></a:t>
                      </a:r>
                      <a:endParaRPr lang="en-GB" sz="2900" b="0" dirty="0"/>
                    </a:p>
                  </a:txBody>
                  <a:tcPr marL="60960" marR="60960" marT="30480" marB="30480" anchor="ctr">
                    <a:lnL w="6350" cap="flat" cmpd="sng" algn="ctr">
                      <a:noFill/>
                      <a:prstDash val="solid"/>
                      <a:miter lim="800000"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1270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3716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900" b="0" i="1" dirty="0">
                          <a:solidFill>
                            <a:schemeClr val="tx2"/>
                          </a:solidFill>
                        </a:rPr>
                        <a:t>architect / software developer / team leader</a:t>
                      </a:r>
                      <a:endParaRPr lang="en-GB" sz="1200" b="0" dirty="0"/>
                    </a:p>
                  </a:txBody>
                  <a:tcPr marL="60960" marR="60960" marT="30480" marB="30480" anchor="ctr">
                    <a:lnL w="6350" cap="flat" cmpd="sng" algn="ctr">
                      <a:noFill/>
                      <a:prstDash val="solid"/>
                      <a:miter lim="800000"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1270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68170475"/>
                  </a:ext>
                </a:extLst>
              </a:tr>
              <a:tr h="609936">
                <a:tc>
                  <a:txBody>
                    <a:bodyPr/>
                    <a:lstStyle/>
                    <a:p>
                      <a:pPr algn="ctr"/>
                      <a:r>
                        <a:rPr lang="en-GB" sz="3200" b="0" dirty="0">
                          <a:solidFill>
                            <a:schemeClr val="accent1"/>
                          </a:solidFill>
                          <a:latin typeface="FontAwesome" pitchFamily="2" charset="0"/>
                        </a:rPr>
                        <a:t> </a:t>
                      </a:r>
                      <a:endParaRPr lang="en-GB" sz="2900" b="0" dirty="0"/>
                    </a:p>
                  </a:txBody>
                  <a:tcPr marL="60960" marR="60960" marT="30480" marB="30480" anchor="ctr">
                    <a:lnL w="6350" cap="flat" cmpd="sng" algn="ctr">
                      <a:noFill/>
                      <a:prstDash val="solid"/>
                      <a:miter lim="800000"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3716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900" b="0" i="1" dirty="0">
                          <a:solidFill>
                            <a:schemeClr val="tx2"/>
                          </a:solidFill>
                        </a:rPr>
                        <a:t>traveller / photographer</a:t>
                      </a:r>
                      <a:endParaRPr lang="en-GB" sz="1200" b="0" dirty="0"/>
                    </a:p>
                  </a:txBody>
                  <a:tcPr marL="60960" marR="60960" marT="30480" marB="30480" anchor="ctr">
                    <a:lnL w="6350" cap="flat" cmpd="sng" algn="ctr">
                      <a:noFill/>
                      <a:prstDash val="solid"/>
                      <a:miter lim="800000"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26146839"/>
                  </a:ext>
                </a:extLst>
              </a:tr>
              <a:tr h="609936">
                <a:tc>
                  <a:txBody>
                    <a:bodyPr/>
                    <a:lstStyle/>
                    <a:p>
                      <a:pPr algn="ctr"/>
                      <a:r>
                        <a:rPr lang="en-GB" sz="3200" b="0" dirty="0">
                          <a:solidFill>
                            <a:schemeClr val="accent1"/>
                          </a:solidFill>
                          <a:latin typeface="FontAwesome" pitchFamily="2" charset="0"/>
                        </a:rPr>
                        <a:t></a:t>
                      </a:r>
                      <a:endParaRPr lang="en-GB" sz="2900" b="0" dirty="0"/>
                    </a:p>
                  </a:txBody>
                  <a:tcPr marL="60960" marR="60960" marT="30480" marB="30480" anchor="ctr">
                    <a:lnL w="6350" cap="flat" cmpd="sng" algn="ctr">
                      <a:noFill/>
                      <a:prstDash val="solid"/>
                      <a:miter lim="800000"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3716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900" b="0" i="1">
                          <a:solidFill>
                            <a:schemeClr val="tx2"/>
                          </a:solidFill>
                        </a:rPr>
                        <a:t>www.jankowskimichal.pl</a:t>
                      </a:r>
                      <a:endParaRPr lang="en-GB" sz="1200" b="0" dirty="0"/>
                    </a:p>
                  </a:txBody>
                  <a:tcPr marL="60960" marR="60960" marT="30480" marB="30480" anchor="ctr">
                    <a:lnL w="6350" cap="flat" cmpd="sng" algn="ctr">
                      <a:noFill/>
                      <a:prstDash val="solid"/>
                      <a:miter lim="800000"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75955139"/>
                  </a:ext>
                </a:extLst>
              </a:tr>
              <a:tr h="609936">
                <a:tc>
                  <a:txBody>
                    <a:bodyPr/>
                    <a:lstStyle/>
                    <a:p>
                      <a:pPr algn="ctr"/>
                      <a:r>
                        <a:rPr lang="en-GB" sz="3200" b="0" dirty="0">
                          <a:solidFill>
                            <a:schemeClr val="accent1"/>
                          </a:solidFill>
                          <a:latin typeface="FontAwesome" pitchFamily="2" charset="0"/>
                        </a:rPr>
                        <a:t></a:t>
                      </a:r>
                      <a:endParaRPr lang="en-GB" sz="2900" b="0" dirty="0"/>
                    </a:p>
                  </a:txBody>
                  <a:tcPr marL="60960" marR="60960" marT="30480" marB="30480" anchor="ctr">
                    <a:lnL w="6350" cap="flat" cmpd="sng" algn="ctr">
                      <a:noFill/>
                      <a:prstDash val="solid"/>
                      <a:miter lim="800000"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3716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900" b="0" i="1">
                          <a:solidFill>
                            <a:schemeClr val="tx2"/>
                          </a:solidFill>
                        </a:rPr>
                        <a:t>mail@jankowskimichal.pl</a:t>
                      </a:r>
                      <a:endParaRPr lang="en-GB" sz="1200" b="0" dirty="0"/>
                    </a:p>
                  </a:txBody>
                  <a:tcPr marL="60960" marR="60960" marT="30480" marB="30480" anchor="ctr">
                    <a:lnL w="6350" cap="flat" cmpd="sng" algn="ctr">
                      <a:noFill/>
                      <a:prstDash val="solid"/>
                      <a:miter lim="800000"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41475347"/>
                  </a:ext>
                </a:extLst>
              </a:tr>
              <a:tr h="609936">
                <a:tc>
                  <a:txBody>
                    <a:bodyPr/>
                    <a:lstStyle/>
                    <a:p>
                      <a:pPr algn="ctr"/>
                      <a:r>
                        <a:rPr lang="en-GB" sz="3200" b="0" dirty="0">
                          <a:solidFill>
                            <a:schemeClr val="accent1"/>
                          </a:solidFill>
                          <a:latin typeface="FontAwesome" pitchFamily="2" charset="0"/>
                        </a:rPr>
                        <a:t></a:t>
                      </a:r>
                      <a:endParaRPr lang="en-GB" sz="2900" b="0" dirty="0"/>
                    </a:p>
                  </a:txBody>
                  <a:tcPr marL="60960" marR="60960" marT="30480" marB="30480" anchor="ctr">
                    <a:lnL w="6350" cap="flat" cmpd="sng" algn="ctr">
                      <a:noFill/>
                      <a:prstDash val="solid"/>
                      <a:miter lim="800000"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3716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900" b="0" i="1" dirty="0">
                          <a:solidFill>
                            <a:schemeClr val="tx2"/>
                          </a:solidFill>
                        </a:rPr>
                        <a:t>@JankowskiMichal</a:t>
                      </a:r>
                      <a:endParaRPr lang="en-GB" sz="1200" b="0" dirty="0"/>
                    </a:p>
                  </a:txBody>
                  <a:tcPr marL="60960" marR="60960" marT="30480" marB="30480" anchor="ctr">
                    <a:lnL w="6350" cap="flat" cmpd="sng" algn="ctr">
                      <a:noFill/>
                      <a:prstDash val="solid"/>
                      <a:miter lim="800000"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02819641"/>
                  </a:ext>
                </a:extLst>
              </a:tr>
              <a:tr h="609936">
                <a:tc>
                  <a:txBody>
                    <a:bodyPr/>
                    <a:lstStyle/>
                    <a:p>
                      <a:pPr algn="ctr"/>
                      <a:r>
                        <a:rPr lang="en-GB" sz="3200" b="0" dirty="0">
                          <a:solidFill>
                            <a:schemeClr val="accent1"/>
                          </a:solidFill>
                          <a:latin typeface="FontAwesome" pitchFamily="2" charset="0"/>
                        </a:rPr>
                        <a:t></a:t>
                      </a:r>
                      <a:endParaRPr lang="en-GB" sz="2900" b="0" dirty="0"/>
                    </a:p>
                  </a:txBody>
                  <a:tcPr marL="60960" marR="60960" marT="30480" marB="30480" anchor="ctr">
                    <a:lnL w="6350" cap="flat" cmpd="sng" algn="ctr">
                      <a:noFill/>
                      <a:prstDash val="solid"/>
                      <a:miter lim="800000"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3716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900" b="0" i="1" dirty="0">
                          <a:solidFill>
                            <a:schemeClr val="tx2"/>
                          </a:solidFill>
                        </a:rPr>
                        <a:t>github.com/</a:t>
                      </a:r>
                      <a:r>
                        <a:rPr lang="en-GB" sz="1900" b="0" i="1" dirty="0" err="1">
                          <a:solidFill>
                            <a:schemeClr val="tx2"/>
                          </a:solidFill>
                        </a:rPr>
                        <a:t>MichalJankowskii</a:t>
                      </a:r>
                      <a:endParaRPr lang="en-GB" sz="1900" b="0" i="1" dirty="0">
                        <a:solidFill>
                          <a:schemeClr val="tx2"/>
                        </a:solidFill>
                      </a:endParaRPr>
                    </a:p>
                  </a:txBody>
                  <a:tcPr marL="60960" marR="60960" marT="30480" marB="30480" anchor="ctr">
                    <a:lnL w="6350" cap="flat" cmpd="sng" algn="ctr">
                      <a:noFill/>
                      <a:prstDash val="solid"/>
                      <a:miter lim="800000"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6955027"/>
                  </a:ext>
                </a:extLst>
              </a:tr>
            </a:tbl>
          </a:graphicData>
        </a:graphic>
      </p:graphicFrame>
      <p:pic>
        <p:nvPicPr>
          <p:cNvPr id="8" name="Picture 7">
            <a:extLst>
              <a:ext uri="{FF2B5EF4-FFF2-40B4-BE49-F238E27FC236}">
                <a16:creationId xmlns:a16="http://schemas.microsoft.com/office/drawing/2014/main" id="{473CFB0D-BA39-450E-A48A-ABA18C71CB86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37283" y="5156200"/>
            <a:ext cx="1526035" cy="6156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49124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14:flip dir="r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About Me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>
              <a:spcAft>
                <a:spcPts val="1200"/>
              </a:spcAft>
            </a:pPr>
            <a:r>
              <a:rPr lang="en-US" dirty="0"/>
              <a:t>Current</a:t>
            </a:r>
            <a:r>
              <a:rPr lang="pl-PL" dirty="0" err="1"/>
              <a:t>ly</a:t>
            </a:r>
            <a:r>
              <a:rPr lang="en-US" dirty="0"/>
              <a:t> working in</a:t>
            </a:r>
            <a:endParaRPr lang="pl-PL" dirty="0"/>
          </a:p>
          <a:p>
            <a:pPr lvl="1">
              <a:spcAft>
                <a:spcPts val="1200"/>
              </a:spcAft>
            </a:pPr>
            <a:r>
              <a:rPr lang="pl-PL" dirty="0"/>
              <a:t>Azure </a:t>
            </a:r>
            <a:r>
              <a:rPr lang="pl-PL" dirty="0" err="1"/>
              <a:t>Cloud</a:t>
            </a:r>
            <a:r>
              <a:rPr lang="pl-PL" dirty="0"/>
              <a:t> Architect </a:t>
            </a:r>
            <a:r>
              <a:rPr lang="pl-PL" dirty="0" err="1"/>
              <a:t>Lead</a:t>
            </a:r>
            <a:endParaRPr lang="pl-PL" dirty="0"/>
          </a:p>
          <a:p>
            <a:pPr>
              <a:spcAft>
                <a:spcPts val="1200"/>
              </a:spcAft>
            </a:pPr>
            <a:r>
              <a:rPr lang="pl-PL" dirty="0"/>
              <a:t>MVP Azure</a:t>
            </a:r>
            <a:endParaRPr lang="en-US" dirty="0"/>
          </a:p>
          <a:p>
            <a:pPr>
              <a:spcAft>
                <a:spcPts val="1200"/>
              </a:spcAft>
            </a:pPr>
            <a:r>
              <a:rPr lang="en-US" dirty="0"/>
              <a:t>Blog:</a:t>
            </a:r>
            <a:endParaRPr lang="en-US" b="1" dirty="0">
              <a:hlinkClick r:id="rId3"/>
            </a:endParaRPr>
          </a:p>
          <a:p>
            <a:pPr>
              <a:spcAft>
                <a:spcPts val="1200"/>
              </a:spcAft>
            </a:pPr>
            <a:r>
              <a:rPr lang="en-US" dirty="0"/>
              <a:t>Group leader:</a:t>
            </a:r>
            <a:endParaRPr lang="pl-PL" dirty="0"/>
          </a:p>
        </p:txBody>
      </p:sp>
      <p:pic>
        <p:nvPicPr>
          <p:cNvPr id="7" name="Obraz 6">
            <a:extLst>
              <a:ext uri="{FF2B5EF4-FFF2-40B4-BE49-F238E27FC236}">
                <a16:creationId xmlns:a16="http://schemas.microsoft.com/office/drawing/2014/main" id="{FE7343DA-BC13-4113-AAAC-A3C6D3394780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20792" y="3628867"/>
            <a:ext cx="2356529" cy="544148"/>
          </a:xfrm>
          <a:prstGeom prst="rect">
            <a:avLst/>
          </a:prstGeom>
        </p:spPr>
      </p:pic>
      <p:pic>
        <p:nvPicPr>
          <p:cNvPr id="8" name="Obraz 7" descr="Obraz zawierający niebo&#10;&#10;Opis wygenerowany przy wysokim poziomie pewności">
            <a:extLst>
              <a:ext uri="{FF2B5EF4-FFF2-40B4-BE49-F238E27FC236}">
                <a16:creationId xmlns:a16="http://schemas.microsoft.com/office/drawing/2014/main" id="{C45E27E9-570D-4140-9BA0-3615FE2D9A4D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35419" y="3997084"/>
            <a:ext cx="2743200" cy="1106777"/>
          </a:xfrm>
          <a:prstGeom prst="rect">
            <a:avLst/>
          </a:prstGeom>
        </p:spPr>
      </p:pic>
      <p:pic>
        <p:nvPicPr>
          <p:cNvPr id="9" name="Symbol zastępczy zawartości 4">
            <a:extLst>
              <a:ext uri="{FF2B5EF4-FFF2-40B4-BE49-F238E27FC236}">
                <a16:creationId xmlns:a16="http://schemas.microsoft.com/office/drawing/2014/main" id="{0D1FAF8C-ED97-45F7-BC85-D9D6D848DC4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77321" y="1825625"/>
            <a:ext cx="2743201" cy="366591"/>
          </a:xfrm>
          <a:prstGeom prst="rect">
            <a:avLst/>
          </a:prstGeom>
        </p:spPr>
      </p:pic>
      <p:pic>
        <p:nvPicPr>
          <p:cNvPr id="10" name="Obraz 9">
            <a:extLst>
              <a:ext uri="{FF2B5EF4-FFF2-40B4-BE49-F238E27FC236}">
                <a16:creationId xmlns:a16="http://schemas.microsoft.com/office/drawing/2014/main" id="{01E5BE71-42D8-40A9-A057-C0950DB18BB4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26980" y="4184119"/>
            <a:ext cx="2372655" cy="860840"/>
          </a:xfrm>
          <a:prstGeom prst="rect">
            <a:avLst/>
          </a:prstGeom>
        </p:spPr>
      </p:pic>
      <p:pic>
        <p:nvPicPr>
          <p:cNvPr id="13" name="Obraz 12" descr="Obraz zawierający osoba, mężczyzna, noszenie, patrzenie&#10;&#10;Opis wygenerowany automatycznie">
            <a:extLst>
              <a:ext uri="{FF2B5EF4-FFF2-40B4-BE49-F238E27FC236}">
                <a16:creationId xmlns:a16="http://schemas.microsoft.com/office/drawing/2014/main" id="{8D36559E-D3B1-4DF9-BEF5-465A44ABD181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rightnessContrast bright="1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35418" y="1032249"/>
            <a:ext cx="2743201" cy="2812789"/>
          </a:xfrm>
          <a:prstGeom prst="rect">
            <a:avLst/>
          </a:prstGeom>
        </p:spPr>
      </p:pic>
      <p:pic>
        <p:nvPicPr>
          <p:cNvPr id="1026" name="Picture 2" descr="Image result for linkedin icon">
            <a:extLst>
              <a:ext uri="{FF2B5EF4-FFF2-40B4-BE49-F238E27FC236}">
                <a16:creationId xmlns:a16="http://schemas.microsoft.com/office/drawing/2014/main" id="{0C20FD4B-3DB4-421A-8EBA-D93948C0ED6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30168" y="5824366"/>
            <a:ext cx="586198" cy="5861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Image result for twitter icon">
            <a:extLst>
              <a:ext uri="{FF2B5EF4-FFF2-40B4-BE49-F238E27FC236}">
                <a16:creationId xmlns:a16="http://schemas.microsoft.com/office/drawing/2014/main" id="{A0EE4362-C482-40CD-B7A8-08B4448EC31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30168" y="5203285"/>
            <a:ext cx="586198" cy="5861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pole tekstowe 3">
            <a:extLst>
              <a:ext uri="{FF2B5EF4-FFF2-40B4-BE49-F238E27FC236}">
                <a16:creationId xmlns:a16="http://schemas.microsoft.com/office/drawing/2014/main" id="{D586943A-9929-4363-9471-51C6E8DD5687}"/>
              </a:ext>
            </a:extLst>
          </p:cNvPr>
          <p:cNvSpPr txBox="1"/>
          <p:nvPr/>
        </p:nvSpPr>
        <p:spPr>
          <a:xfrm>
            <a:off x="8949439" y="5279447"/>
            <a:ext cx="15151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l-PL" b="1" dirty="0"/>
              <a:t>@</a:t>
            </a:r>
            <a:r>
              <a:rPr lang="pl-PL" b="1" dirty="0" err="1"/>
              <a:t>RogalaPiotr</a:t>
            </a:r>
            <a:endParaRPr lang="en-US" b="1" dirty="0"/>
          </a:p>
        </p:txBody>
      </p:sp>
      <p:sp>
        <p:nvSpPr>
          <p:cNvPr id="12" name="pole tekstowe 11">
            <a:extLst>
              <a:ext uri="{FF2B5EF4-FFF2-40B4-BE49-F238E27FC236}">
                <a16:creationId xmlns:a16="http://schemas.microsoft.com/office/drawing/2014/main" id="{5FADB3C1-AC70-4B83-874C-8BECBD6BC238}"/>
              </a:ext>
            </a:extLst>
          </p:cNvPr>
          <p:cNvSpPr txBox="1"/>
          <p:nvPr/>
        </p:nvSpPr>
        <p:spPr>
          <a:xfrm>
            <a:off x="8949439" y="5923835"/>
            <a:ext cx="28859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linkedin.com/in/</a:t>
            </a:r>
            <a:r>
              <a:rPr lang="en-US" b="1" dirty="0" err="1"/>
              <a:t>rogalapiotr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91053343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35555856-9970-4BC3-9AA9-6A917F53AF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769972" y="0"/>
            <a:ext cx="6421721" cy="6858000"/>
          </a:xfrm>
          <a:prstGeom prst="rect">
            <a:avLst/>
          </a:prstGeom>
          <a:gradFill>
            <a:gsLst>
              <a:gs pos="0">
                <a:schemeClr val="accent1">
                  <a:lumMod val="100000"/>
                  <a:alpha val="82000"/>
                </a:schemeClr>
              </a:gs>
              <a:gs pos="25000">
                <a:schemeClr val="accent1">
                  <a:alpha val="60000"/>
                </a:schemeClr>
              </a:gs>
              <a:gs pos="94000">
                <a:schemeClr val="bg2">
                  <a:lumMod val="75000"/>
                </a:schemeClr>
              </a:gs>
              <a:gs pos="100000">
                <a:schemeClr val="bg2">
                  <a:lumMod val="7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7F487851-BFAF-46D8-A1ED-50CAD6E46F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0" y="0"/>
            <a:ext cx="12192000" cy="6858000"/>
          </a:xfrm>
          <a:prstGeom prst="rect">
            <a:avLst/>
          </a:prstGeom>
        </p:spPr>
      </p:pic>
      <p:sp>
        <p:nvSpPr>
          <p:cNvPr id="13" name="Freeform 50">
            <a:extLst>
              <a:ext uri="{FF2B5EF4-FFF2-40B4-BE49-F238E27FC236}">
                <a16:creationId xmlns:a16="http://schemas.microsoft.com/office/drawing/2014/main" id="{13722DD7-BA73-4776-93A3-94491FEF72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727121" y="581159"/>
            <a:ext cx="5464879" cy="6276841"/>
          </a:xfrm>
          <a:custGeom>
            <a:avLst/>
            <a:gdLst>
              <a:gd name="connsiteX0" fmla="*/ 3299930 w 5464879"/>
              <a:gd name="connsiteY0" fmla="*/ 0 h 6276841"/>
              <a:gd name="connsiteX1" fmla="*/ 5398992 w 5464879"/>
              <a:gd name="connsiteY1" fmla="*/ 753544 h 6276841"/>
              <a:gd name="connsiteX2" fmla="*/ 5464879 w 5464879"/>
              <a:gd name="connsiteY2" fmla="*/ 813426 h 6276841"/>
              <a:gd name="connsiteX3" fmla="*/ 5464879 w 5464879"/>
              <a:gd name="connsiteY3" fmla="*/ 5786434 h 6276841"/>
              <a:gd name="connsiteX4" fmla="*/ 5398992 w 5464879"/>
              <a:gd name="connsiteY4" fmla="*/ 5846317 h 6276841"/>
              <a:gd name="connsiteX5" fmla="*/ 4872873 w 5464879"/>
              <a:gd name="connsiteY5" fmla="*/ 6201577 h 6276841"/>
              <a:gd name="connsiteX6" fmla="*/ 4716632 w 5464879"/>
              <a:gd name="connsiteY6" fmla="*/ 6276841 h 6276841"/>
              <a:gd name="connsiteX7" fmla="*/ 1883227 w 5464879"/>
              <a:gd name="connsiteY7" fmla="*/ 6276841 h 6276841"/>
              <a:gd name="connsiteX8" fmla="*/ 1726987 w 5464879"/>
              <a:gd name="connsiteY8" fmla="*/ 6201577 h 6276841"/>
              <a:gd name="connsiteX9" fmla="*/ 0 w 5464879"/>
              <a:gd name="connsiteY9" fmla="*/ 3299930 h 6276841"/>
              <a:gd name="connsiteX10" fmla="*/ 3299930 w 5464879"/>
              <a:gd name="connsiteY10" fmla="*/ 0 h 62768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5464879" h="6276841">
                <a:moveTo>
                  <a:pt x="3299930" y="0"/>
                </a:moveTo>
                <a:cubicBezTo>
                  <a:pt x="4097274" y="0"/>
                  <a:pt x="4828569" y="282789"/>
                  <a:pt x="5398992" y="753544"/>
                </a:cubicBezTo>
                <a:lnTo>
                  <a:pt x="5464879" y="813426"/>
                </a:lnTo>
                <a:lnTo>
                  <a:pt x="5464879" y="5786434"/>
                </a:lnTo>
                <a:lnTo>
                  <a:pt x="5398992" y="5846317"/>
                </a:lnTo>
                <a:cubicBezTo>
                  <a:pt x="5236014" y="5980818"/>
                  <a:pt x="5059904" y="6099975"/>
                  <a:pt x="4872873" y="6201577"/>
                </a:cubicBezTo>
                <a:lnTo>
                  <a:pt x="4716632" y="6276841"/>
                </a:lnTo>
                <a:lnTo>
                  <a:pt x="1883227" y="6276841"/>
                </a:lnTo>
                <a:lnTo>
                  <a:pt x="1726987" y="6201577"/>
                </a:lnTo>
                <a:cubicBezTo>
                  <a:pt x="698316" y="5642769"/>
                  <a:pt x="0" y="4552900"/>
                  <a:pt x="0" y="3299930"/>
                </a:cubicBezTo>
                <a:cubicBezTo>
                  <a:pt x="0" y="1477429"/>
                  <a:pt x="1477429" y="0"/>
                  <a:pt x="3299930" y="0"/>
                </a:cubicBezTo>
                <a:close/>
              </a:path>
            </a:pathLst>
          </a:custGeom>
          <a:solidFill>
            <a:srgbClr val="FFFFFF"/>
          </a:solidFill>
          <a:ln>
            <a:gradFill>
              <a:gsLst>
                <a:gs pos="0">
                  <a:schemeClr val="accent1">
                    <a:lumMod val="40000"/>
                    <a:lumOff val="60000"/>
                  </a:schemeClr>
                </a:gs>
                <a:gs pos="23000">
                  <a:schemeClr val="accent1">
                    <a:lumMod val="45000"/>
                    <a:lumOff val="55000"/>
                  </a:schemeClr>
                </a:gs>
                <a:gs pos="83000">
                  <a:schemeClr val="bg2">
                    <a:lumMod val="75000"/>
                  </a:schemeClr>
                </a:gs>
                <a:gs pos="100000">
                  <a:schemeClr val="bg2">
                    <a:lumMod val="75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4" name="Obraz 6">
            <a:extLst>
              <a:ext uri="{FF2B5EF4-FFF2-40B4-BE49-F238E27FC236}">
                <a16:creationId xmlns:a16="http://schemas.microsoft.com/office/drawing/2014/main" id="{1AA8C45D-6574-497E-8AB7-03B3837F0D7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82541" y="3269164"/>
            <a:ext cx="4141760" cy="900830"/>
          </a:xfrm>
          <a:prstGeom prst="rect">
            <a:avLst/>
          </a:prstGeom>
        </p:spPr>
      </p:pic>
      <p:pic>
        <p:nvPicPr>
          <p:cNvPr id="49" name="Picture 48">
            <a:extLst>
              <a:ext uri="{FF2B5EF4-FFF2-40B4-BE49-F238E27FC236}">
                <a16:creationId xmlns:a16="http://schemas.microsoft.com/office/drawing/2014/main" id="{C0D3292D-1BD9-4B2A-B51C-35A09EA34E2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7699" y="379128"/>
            <a:ext cx="4504762" cy="129523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50" name="Picture 49">
            <a:extLst>
              <a:ext uri="{FF2B5EF4-FFF2-40B4-BE49-F238E27FC236}">
                <a16:creationId xmlns:a16="http://schemas.microsoft.com/office/drawing/2014/main" id="{F3EA4156-F0AE-40C2-9889-2383BC73F56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67699" y="1936941"/>
            <a:ext cx="4533333" cy="131428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51" name="Picture 50">
            <a:extLst>
              <a:ext uri="{FF2B5EF4-FFF2-40B4-BE49-F238E27FC236}">
                <a16:creationId xmlns:a16="http://schemas.microsoft.com/office/drawing/2014/main" id="{91787496-1E8D-43FD-954B-8694A610B76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67699" y="5071615"/>
            <a:ext cx="4533333" cy="152381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52" name="Picture 51">
            <a:extLst>
              <a:ext uri="{FF2B5EF4-FFF2-40B4-BE49-F238E27FC236}">
                <a16:creationId xmlns:a16="http://schemas.microsoft.com/office/drawing/2014/main" id="{A76D0F31-B76E-4E8E-9EC7-F710D28FAF8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67699" y="3513802"/>
            <a:ext cx="4514286" cy="129523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53" name="Rectangle 52">
            <a:extLst>
              <a:ext uri="{FF2B5EF4-FFF2-40B4-BE49-F238E27FC236}">
                <a16:creationId xmlns:a16="http://schemas.microsoft.com/office/drawing/2014/main" id="{D164E22D-88F3-4892-BFAC-441347754460}"/>
              </a:ext>
            </a:extLst>
          </p:cNvPr>
          <p:cNvSpPr/>
          <p:nvPr/>
        </p:nvSpPr>
        <p:spPr>
          <a:xfrm>
            <a:off x="7213431" y="4585268"/>
            <a:ext cx="5079980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l-PL" sz="4000" dirty="0">
                <a:hlinkClick r:id="rId8"/>
              </a:rPr>
              <a:t>joinus.objectivity.co.uk/</a:t>
            </a:r>
            <a:endParaRPr lang="en-GB" sz="4000" dirty="0"/>
          </a:p>
        </p:txBody>
      </p:sp>
    </p:spTree>
    <p:extLst>
      <p:ext uri="{BB962C8B-B14F-4D97-AF65-F5344CB8AC3E}">
        <p14:creationId xmlns:p14="http://schemas.microsoft.com/office/powerpoint/2010/main" val="398562205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3565E5A6-2027-4280-B0C9-77CB551200B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6346662"/>
            <a:ext cx="10515600" cy="522121"/>
          </a:xfrm>
        </p:spPr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pl-PL" dirty="0">
                <a:hlinkClick r:id="rId2"/>
              </a:rPr>
              <a:t>https://nordcloud.com/open-positions/?country-positions=poland</a:t>
            </a:r>
            <a:r>
              <a:rPr lang="en-US" dirty="0"/>
              <a:t> (15)</a:t>
            </a:r>
            <a:endParaRPr lang="pl-PL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8BCEF51-1FA0-4EFF-80A0-24B45EF22F3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41196" y="216747"/>
            <a:ext cx="8309608" cy="59855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710848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752BFD-08E9-444E-9E65-87216CDFBA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l-PL" b="1" dirty="0"/>
              <a:t>#</a:t>
            </a:r>
            <a:r>
              <a:rPr lang="en-US" b="1" dirty="0"/>
              <a:t>6</a:t>
            </a:r>
            <a:r>
              <a:rPr lang="pl-PL" b="1" dirty="0"/>
              <a:t> Workshop</a:t>
            </a:r>
            <a:r>
              <a:rPr lang="en-US" b="1" dirty="0"/>
              <a:t> </a:t>
            </a:r>
            <a:r>
              <a:rPr lang="pl-PL" b="1" dirty="0"/>
              <a:t>Microsoft Azure User Group Poland we Wrocławiu</a:t>
            </a:r>
            <a:endParaRPr lang="pl-P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C7D8A2-67B2-4E51-BEEF-390C1D0958F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15.02.2020</a:t>
            </a:r>
          </a:p>
          <a:p>
            <a:r>
              <a:rPr lang="en-US" dirty="0" err="1"/>
              <a:t>Gdzie</a:t>
            </a:r>
            <a:r>
              <a:rPr lang="en-US" dirty="0"/>
              <a:t>: </a:t>
            </a:r>
            <a:r>
              <a:rPr lang="en-US" dirty="0" err="1"/>
              <a:t>Softserve</a:t>
            </a:r>
            <a:endParaRPr lang="en-US" dirty="0"/>
          </a:p>
          <a:p>
            <a:r>
              <a:rPr lang="en-US" dirty="0"/>
              <a:t>Topic: DevOps</a:t>
            </a:r>
          </a:p>
          <a:p>
            <a:r>
              <a:rPr lang="en-US" dirty="0" err="1"/>
              <a:t>Kto</a:t>
            </a:r>
            <a:r>
              <a:rPr lang="en-US" dirty="0"/>
              <a:t>: Piotr Rogala &amp; Jakub </a:t>
            </a:r>
            <a:r>
              <a:rPr lang="en-US" dirty="0" err="1"/>
              <a:t>Podoba</a:t>
            </a:r>
            <a:endParaRPr lang="pl-PL" dirty="0"/>
          </a:p>
          <a:p>
            <a:endParaRPr lang="en-US" dirty="0"/>
          </a:p>
          <a:p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355974644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07C11D-681C-45F5-ABBF-EF75763E2F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l-PL" b="1" dirty="0"/>
              <a:t>[WRO] 18 spotkanie Microsoft Azure User Group Poland</a:t>
            </a:r>
            <a:endParaRPr lang="pl-P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70332C-ADC0-4A50-B9E3-3722A6F2D14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05.02.2020</a:t>
            </a:r>
          </a:p>
          <a:p>
            <a:r>
              <a:rPr lang="en-US" dirty="0"/>
              <a:t>Topic 1: Scales Set</a:t>
            </a:r>
          </a:p>
          <a:p>
            <a:r>
              <a:rPr lang="en-US" dirty="0"/>
              <a:t>Topic 2: TBD</a:t>
            </a:r>
          </a:p>
          <a:p>
            <a:r>
              <a:rPr lang="en-US" dirty="0" err="1"/>
              <a:t>Gdzie</a:t>
            </a:r>
            <a:r>
              <a:rPr lang="en-US" dirty="0"/>
              <a:t>: Mleczarnia</a:t>
            </a:r>
          </a:p>
        </p:txBody>
      </p:sp>
    </p:spTree>
    <p:extLst>
      <p:ext uri="{BB962C8B-B14F-4D97-AF65-F5344CB8AC3E}">
        <p14:creationId xmlns:p14="http://schemas.microsoft.com/office/powerpoint/2010/main" val="280989060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black sign with white letters on a cloudy day&#10;&#10;Description automatically generated">
            <a:extLst>
              <a:ext uri="{FF2B5EF4-FFF2-40B4-BE49-F238E27FC236}">
                <a16:creationId xmlns:a16="http://schemas.microsoft.com/office/drawing/2014/main" id="{40BC729C-B61C-4DC2-822C-F98704C44B8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2470283"/>
      </p:ext>
    </p:extLst>
  </p:cSld>
  <p:clrMapOvr>
    <a:masterClrMapping/>
  </p:clrMapOvr>
</p:sld>
</file>

<file path=ppt/theme/theme1.xml><?xml version="1.0" encoding="utf-8"?>
<a:theme xmlns:a="http://schemas.openxmlformats.org/drawingml/2006/main" name="Motyw pakietu Office">
  <a:themeElements>
    <a:clrScheme name="Pakiet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rogi">
      <a:majorFont>
        <a:latin typeface="Segoe UI Light"/>
        <a:ea typeface=""/>
        <a:cs typeface=""/>
      </a:majorFont>
      <a:minorFont>
        <a:latin typeface="Segoe UI Light"/>
        <a:ea typeface=""/>
        <a:cs typeface=""/>
      </a:minorFont>
    </a:fontScheme>
    <a:fmtScheme name="Pakiet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PORTFOLIO">
  <a:themeElements>
    <a:clrScheme name="SIMPLICITY - Bright Blue">
      <a:dk1>
        <a:srgbClr val="0A091B"/>
      </a:dk1>
      <a:lt1>
        <a:srgbClr val="F2F2F5"/>
      </a:lt1>
      <a:dk2>
        <a:srgbClr val="858591"/>
      </a:dk2>
      <a:lt2>
        <a:srgbClr val="FFFFFF"/>
      </a:lt2>
      <a:accent1>
        <a:srgbClr val="00B0F0"/>
      </a:accent1>
      <a:accent2>
        <a:srgbClr val="C0C0C8"/>
      </a:accent2>
      <a:accent3>
        <a:srgbClr val="00B0F0"/>
      </a:accent3>
      <a:accent4>
        <a:srgbClr val="00B0F0"/>
      </a:accent4>
      <a:accent5>
        <a:srgbClr val="00B0F0"/>
      </a:accent5>
      <a:accent6>
        <a:srgbClr val="00B0F0"/>
      </a:accent6>
      <a:hlink>
        <a:srgbClr val="0084B4"/>
      </a:hlink>
      <a:folHlink>
        <a:srgbClr val="5CD3FF"/>
      </a:folHlink>
    </a:clrScheme>
    <a:fontScheme name="Simplicity - Roboto">
      <a:majorFont>
        <a:latin typeface="Roboto Condensed"/>
        <a:ea typeface=""/>
        <a:cs typeface=""/>
      </a:majorFont>
      <a:minorFont>
        <a:latin typeface="Roboto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1"/>
        </a:solidFill>
        <a:ln w="63500">
          <a:noFill/>
        </a:ln>
      </a:spPr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defRPr sz="2800" smtClean="0">
            <a:solidFill>
              <a:schemeClr val="tx1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25400" cap="sq">
          <a:solidFill>
            <a:schemeClr val="accent2"/>
          </a:solidFill>
          <a:bevel/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>
          <a:defRPr sz="2000">
            <a:solidFill>
              <a:schemeClr val="tx2"/>
            </a:soli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Motyw pakietu Office">
  <a:themeElements>
    <a:clrScheme name="Pakiet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Pakiet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Pakiet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</TotalTime>
  <Words>144</Words>
  <Application>Microsoft Office PowerPoint</Application>
  <PresentationFormat>Widescreen</PresentationFormat>
  <Paragraphs>38</Paragraphs>
  <Slides>9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9</vt:i4>
      </vt:variant>
    </vt:vector>
  </HeadingPairs>
  <TitlesOfParts>
    <vt:vector size="17" baseType="lpstr">
      <vt:lpstr>Arial</vt:lpstr>
      <vt:lpstr>Calibri</vt:lpstr>
      <vt:lpstr>FontAwesome</vt:lpstr>
      <vt:lpstr>Roboto</vt:lpstr>
      <vt:lpstr>Roboto Condensed</vt:lpstr>
      <vt:lpstr>Segoe UI Light</vt:lpstr>
      <vt:lpstr>Motyw pakietu Office</vt:lpstr>
      <vt:lpstr>PORTFOLIO</vt:lpstr>
      <vt:lpstr>[WRO] #5 Workshop  Microsoft Azure User Group Poland we Wrocławiu</vt:lpstr>
      <vt:lpstr>PowerPoint Presentation</vt:lpstr>
      <vt:lpstr>about me</vt:lpstr>
      <vt:lpstr>About Me</vt:lpstr>
      <vt:lpstr>PowerPoint Presentation</vt:lpstr>
      <vt:lpstr>PowerPoint Presentation</vt:lpstr>
      <vt:lpstr>#6 Workshop Microsoft Azure User Group Poland we Wrocławiu</vt:lpstr>
      <vt:lpstr>[WRO] 18 spotkanie Microsoft Azure User Group Poland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[WRO] #3 Workshop  Microsoft Azure User Group Poland we Wrocławiu</dc:title>
  <dc:creator>Michal Jankowski</dc:creator>
  <cp:lastModifiedBy>Piotr Rogala</cp:lastModifiedBy>
  <cp:revision>4</cp:revision>
  <dcterms:created xsi:type="dcterms:W3CDTF">2019-08-09T14:48:01Z</dcterms:created>
  <dcterms:modified xsi:type="dcterms:W3CDTF">2020-01-17T17:26:14Z</dcterms:modified>
</cp:coreProperties>
</file>